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handoutMasterIdLst>
    <p:handoutMasterId r:id="rId19"/>
  </p:handoutMasterIdLst>
  <p:sldIdLst>
    <p:sldId id="256" r:id="rId2"/>
    <p:sldId id="257" r:id="rId3"/>
    <p:sldId id="258" r:id="rId4"/>
    <p:sldId id="259" r:id="rId5"/>
    <p:sldId id="260" r:id="rId6"/>
    <p:sldId id="261" r:id="rId7"/>
    <p:sldId id="272" r:id="rId8"/>
    <p:sldId id="262" r:id="rId9"/>
    <p:sldId id="265" r:id="rId10"/>
    <p:sldId id="264" r:id="rId11"/>
    <p:sldId id="263" r:id="rId12"/>
    <p:sldId id="271" r:id="rId13"/>
    <p:sldId id="267" r:id="rId14"/>
    <p:sldId id="268" r:id="rId15"/>
    <p:sldId id="269" r:id="rId16"/>
    <p:sldId id="270" r:id="rId17"/>
  </p:sldIdLst>
  <p:sldSz cx="9144000" cy="5143500" type="screen16x9"/>
  <p:notesSz cx="9144000" cy="51435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540051-88BB-4F1E-87AC-11731788BEBF}" v="12" dt="2026-08-13T23:41:05.2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74074" autoAdjust="0"/>
  </p:normalViewPr>
  <p:slideViewPr>
    <p:cSldViewPr snapToGrid="0" snapToObjects="1">
      <p:cViewPr varScale="1">
        <p:scale>
          <a:sx n="62" d="100"/>
          <a:sy n="62" d="100"/>
        </p:scale>
        <p:origin x="528" y="4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4" d="100"/>
          <a:sy n="84" d="100"/>
        </p:scale>
        <p:origin x="1388" y="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Wilkins" userId="2a550430-068f-4094-800d-b9138dc55532" providerId="ADAL" clId="{71D8BBC3-5025-4100-A48C-428BE924D7FC}"/>
    <pc:docChg chg="undo redo custSel mod addSld delSld modSld sldOrd">
      <pc:chgData name="Chris Wilkins" userId="2a550430-068f-4094-800d-b9138dc55532" providerId="ADAL" clId="{71D8BBC3-5025-4100-A48C-428BE924D7FC}" dt="2026-08-13T23:40:15.195" v="192" actId="931"/>
      <pc:docMkLst>
        <pc:docMk/>
      </pc:docMkLst>
      <pc:sldChg chg="addSp delSp modSp mod">
        <pc:chgData name="Chris Wilkins" userId="2a550430-068f-4094-800d-b9138dc55532" providerId="ADAL" clId="{71D8BBC3-5025-4100-A48C-428BE924D7FC}" dt="2026-08-11T13:28:52.077" v="1" actId="931"/>
        <pc:sldMkLst>
          <pc:docMk/>
          <pc:sldMk cId="2587555131" sldId="256"/>
        </pc:sldMkLst>
        <pc:picChg chg="add mod">
          <ac:chgData name="Chris Wilkins" userId="2a550430-068f-4094-800d-b9138dc55532" providerId="ADAL" clId="{71D8BBC3-5025-4100-A48C-428BE924D7FC}" dt="2026-08-11T13:28:52.077" v="1" actId="931"/>
          <ac:picMkLst>
            <pc:docMk/>
            <pc:sldMk cId="2587555131" sldId="256"/>
            <ac:picMk id="4" creationId="{DC76BFB2-522C-3772-1176-7E07044ECC53}"/>
          </ac:picMkLst>
        </pc:picChg>
      </pc:sldChg>
      <pc:sldChg chg="addSp delSp modSp mod ord modNotesTx">
        <pc:chgData name="Chris Wilkins" userId="2a550430-068f-4094-800d-b9138dc55532" providerId="ADAL" clId="{71D8BBC3-5025-4100-A48C-428BE924D7FC}" dt="2026-08-13T23:39:54.595" v="188"/>
        <pc:sldMkLst>
          <pc:docMk/>
          <pc:sldMk cId="2906048707" sldId="257"/>
        </pc:sldMkLst>
        <pc:picChg chg="add del mod">
          <ac:chgData name="Chris Wilkins" userId="2a550430-068f-4094-800d-b9138dc55532" providerId="ADAL" clId="{71D8BBC3-5025-4100-A48C-428BE924D7FC}" dt="2026-08-13T23:39:30.267" v="186" actId="478"/>
          <ac:picMkLst>
            <pc:docMk/>
            <pc:sldMk cId="2906048707" sldId="257"/>
            <ac:picMk id="4" creationId="{0D4799DB-D743-ED99-167A-E7071B8721B7}"/>
          </ac:picMkLst>
        </pc:picChg>
        <pc:picChg chg="add del mod">
          <ac:chgData name="Chris Wilkins" userId="2a550430-068f-4094-800d-b9138dc55532" providerId="ADAL" clId="{71D8BBC3-5025-4100-A48C-428BE924D7FC}" dt="2026-08-13T23:39:28.138" v="185" actId="931"/>
          <ac:picMkLst>
            <pc:docMk/>
            <pc:sldMk cId="2906048707" sldId="257"/>
            <ac:picMk id="10" creationId="{63BF1158-E82E-DCD5-FC03-E84F483E34C0}"/>
          </ac:picMkLst>
        </pc:picChg>
        <pc:inkChg chg="add del">
          <ac:chgData name="Chris Wilkins" userId="2a550430-068f-4094-800d-b9138dc55532" providerId="ADAL" clId="{71D8BBC3-5025-4100-A48C-428BE924D7FC}" dt="2026-08-13T23:24:55.285" v="170" actId="9405"/>
          <ac:inkMkLst>
            <pc:docMk/>
            <pc:sldMk cId="2906048707" sldId="257"/>
            <ac:inkMk id="2" creationId="{F34B3776-B22C-F5AC-0948-B61B391B3345}"/>
          </ac:inkMkLst>
        </pc:inkChg>
        <pc:inkChg chg="add mod">
          <ac:chgData name="Chris Wilkins" userId="2a550430-068f-4094-800d-b9138dc55532" providerId="ADAL" clId="{71D8BBC3-5025-4100-A48C-428BE924D7FC}" dt="2026-08-13T23:24:54.214" v="168"/>
          <ac:inkMkLst>
            <pc:docMk/>
            <pc:sldMk cId="2906048707" sldId="257"/>
            <ac:inkMk id="3" creationId="{1B02F722-776A-AC3A-D87F-47E28FDEAB5B}"/>
          </ac:inkMkLst>
        </pc:inkChg>
        <pc:inkChg chg="add del">
          <ac:chgData name="Chris Wilkins" userId="2a550430-068f-4094-800d-b9138dc55532" providerId="ADAL" clId="{71D8BBC3-5025-4100-A48C-428BE924D7FC}" dt="2026-08-13T23:24:53.714" v="167" actId="9405"/>
          <ac:inkMkLst>
            <pc:docMk/>
            <pc:sldMk cId="2906048707" sldId="257"/>
            <ac:inkMk id="5" creationId="{5C8426AD-971A-86E2-2807-E44E840F2D9A}"/>
          </ac:inkMkLst>
        </pc:inkChg>
        <pc:inkChg chg="add del">
          <ac:chgData name="Chris Wilkins" userId="2a550430-068f-4094-800d-b9138dc55532" providerId="ADAL" clId="{71D8BBC3-5025-4100-A48C-428BE924D7FC}" dt="2026-08-13T23:24:53.162" v="166" actId="9405"/>
          <ac:inkMkLst>
            <pc:docMk/>
            <pc:sldMk cId="2906048707" sldId="257"/>
            <ac:inkMk id="6" creationId="{4FE4CDA8-DEAB-D61D-CC96-0EA93E826B5D}"/>
          </ac:inkMkLst>
        </pc:inkChg>
        <pc:inkChg chg="add mod">
          <ac:chgData name="Chris Wilkins" userId="2a550430-068f-4094-800d-b9138dc55532" providerId="ADAL" clId="{71D8BBC3-5025-4100-A48C-428BE924D7FC}" dt="2026-08-13T23:24:52.317" v="164"/>
          <ac:inkMkLst>
            <pc:docMk/>
            <pc:sldMk cId="2906048707" sldId="257"/>
            <ac:inkMk id="7" creationId="{84CDC89D-DA8A-D0DA-38EC-7C5A1BBE22EE}"/>
          </ac:inkMkLst>
        </pc:inkChg>
        <pc:inkChg chg="add del">
          <ac:chgData name="Chris Wilkins" userId="2a550430-068f-4094-800d-b9138dc55532" providerId="ADAL" clId="{71D8BBC3-5025-4100-A48C-428BE924D7FC}" dt="2026-08-13T23:24:52" v="163" actId="9405"/>
          <ac:inkMkLst>
            <pc:docMk/>
            <pc:sldMk cId="2906048707" sldId="257"/>
            <ac:inkMk id="8" creationId="{90B9D122-4E65-B680-ED1C-C94A6620F90E}"/>
          </ac:inkMkLst>
        </pc:inkChg>
      </pc:sldChg>
      <pc:sldChg chg="addSp delSp modSp add del mod ord setBg modNotesTx">
        <pc:chgData name="Chris Wilkins" userId="2a550430-068f-4094-800d-b9138dc55532" providerId="ADAL" clId="{71D8BBC3-5025-4100-A48C-428BE924D7FC}" dt="2026-08-13T23:40:15.195" v="192" actId="931"/>
        <pc:sldMkLst>
          <pc:docMk/>
          <pc:sldMk cId="2587846394" sldId="258"/>
        </pc:sldMkLst>
        <pc:spChg chg="add del">
          <ac:chgData name="Chris Wilkins" userId="2a550430-068f-4094-800d-b9138dc55532" providerId="ADAL" clId="{71D8BBC3-5025-4100-A48C-428BE924D7FC}" dt="2026-08-13T23:39:10.443" v="180" actId="26606"/>
          <ac:spMkLst>
            <pc:docMk/>
            <pc:sldMk cId="2587846394" sldId="258"/>
            <ac:spMk id="9" creationId="{8B089790-F4B6-46A7-BB28-7B74A9A9EFDC}"/>
          </ac:spMkLst>
        </pc:spChg>
        <pc:spChg chg="add del">
          <ac:chgData name="Chris Wilkins" userId="2a550430-068f-4094-800d-b9138dc55532" providerId="ADAL" clId="{71D8BBC3-5025-4100-A48C-428BE924D7FC}" dt="2026-08-13T23:39:10.443" v="180" actId="26606"/>
          <ac:spMkLst>
            <pc:docMk/>
            <pc:sldMk cId="2587846394" sldId="258"/>
            <ac:spMk id="20" creationId="{42A4FC2C-047E-45A5-965D-8E1E3BF09BC6}"/>
          </ac:spMkLst>
        </pc:spChg>
        <pc:grpChg chg="add del">
          <ac:chgData name="Chris Wilkins" userId="2a550430-068f-4094-800d-b9138dc55532" providerId="ADAL" clId="{71D8BBC3-5025-4100-A48C-428BE924D7FC}" dt="2026-08-13T23:39:10.443" v="180" actId="26606"/>
          <ac:grpSpMkLst>
            <pc:docMk/>
            <pc:sldMk cId="2587846394" sldId="258"/>
            <ac:grpSpMk id="11" creationId="{9DE3F54D-33BC-4382-A2AB-5E002F0F1166}"/>
          </ac:grpSpMkLst>
        </pc:grpChg>
        <pc:picChg chg="add mod">
          <ac:chgData name="Chris Wilkins" userId="2a550430-068f-4094-800d-b9138dc55532" providerId="ADAL" clId="{71D8BBC3-5025-4100-A48C-428BE924D7FC}" dt="2026-08-13T23:40:15.195" v="192" actId="931"/>
          <ac:picMkLst>
            <pc:docMk/>
            <pc:sldMk cId="2587846394" sldId="258"/>
            <ac:picMk id="3" creationId="{56A6D60A-A49F-CF77-0EBE-6C1DDB8D68C1}"/>
          </ac:picMkLst>
        </pc:picChg>
        <pc:picChg chg="add del mod">
          <ac:chgData name="Chris Wilkins" userId="2a550430-068f-4094-800d-b9138dc55532" providerId="ADAL" clId="{71D8BBC3-5025-4100-A48C-428BE924D7FC}" dt="2026-08-13T23:40:06.173" v="191" actId="478"/>
          <ac:picMkLst>
            <pc:docMk/>
            <pc:sldMk cId="2587846394" sldId="258"/>
            <ac:picMk id="6" creationId="{40DCD338-2D0D-F25E-33AD-C47C4AEC4963}"/>
          </ac:picMkLst>
        </pc:picChg>
      </pc:sldChg>
      <pc:sldChg chg="addSp delSp modSp mod modNotesTx">
        <pc:chgData name="Chris Wilkins" userId="2a550430-068f-4094-800d-b9138dc55532" providerId="ADAL" clId="{71D8BBC3-5025-4100-A48C-428BE924D7FC}" dt="2026-08-13T23:30:10.593" v="174" actId="931"/>
        <pc:sldMkLst>
          <pc:docMk/>
          <pc:sldMk cId="1559101078" sldId="259"/>
        </pc:sldMkLst>
        <pc:spChg chg="add del mod">
          <ac:chgData name="Chris Wilkins" userId="2a550430-068f-4094-800d-b9138dc55532" providerId="ADAL" clId="{71D8BBC3-5025-4100-A48C-428BE924D7FC}" dt="2026-08-13T23:24:57.861" v="172" actId="478"/>
          <ac:spMkLst>
            <pc:docMk/>
            <pc:sldMk cId="1559101078" sldId="259"/>
            <ac:spMk id="2" creationId="{90E7567B-5C12-F4C2-B897-6597FA0A758A}"/>
          </ac:spMkLst>
        </pc:spChg>
        <pc:picChg chg="add del mod">
          <ac:chgData name="Chris Wilkins" userId="2a550430-068f-4094-800d-b9138dc55532" providerId="ADAL" clId="{71D8BBC3-5025-4100-A48C-428BE924D7FC}" dt="2026-08-13T23:29:59.947" v="173" actId="478"/>
          <ac:picMkLst>
            <pc:docMk/>
            <pc:sldMk cId="1559101078" sldId="259"/>
            <ac:picMk id="4" creationId="{95B19EAA-7CAD-27CA-59E9-B0F2815B30E5}"/>
          </ac:picMkLst>
        </pc:picChg>
        <pc:picChg chg="add mod">
          <ac:chgData name="Chris Wilkins" userId="2a550430-068f-4094-800d-b9138dc55532" providerId="ADAL" clId="{71D8BBC3-5025-4100-A48C-428BE924D7FC}" dt="2026-08-13T23:30:10.593" v="174" actId="931"/>
          <ac:picMkLst>
            <pc:docMk/>
            <pc:sldMk cId="1559101078" sldId="259"/>
            <ac:picMk id="5" creationId="{90B94427-F250-5477-E2BF-B7B46E769D28}"/>
          </ac:picMkLst>
        </pc:picChg>
      </pc:sldChg>
      <pc:sldChg chg="addSp delSp modSp mod modNotesTx">
        <pc:chgData name="Chris Wilkins" userId="2a550430-068f-4094-800d-b9138dc55532" providerId="ADAL" clId="{71D8BBC3-5025-4100-A48C-428BE924D7FC}" dt="2026-08-13T23:19:56.262" v="153" actId="34807"/>
        <pc:sldMkLst>
          <pc:docMk/>
          <pc:sldMk cId="3791466622" sldId="260"/>
        </pc:sldMkLst>
        <pc:spChg chg="add del mod">
          <ac:chgData name="Chris Wilkins" userId="2a550430-068f-4094-800d-b9138dc55532" providerId="ADAL" clId="{71D8BBC3-5025-4100-A48C-428BE924D7FC}" dt="2026-08-13T23:18:57.902" v="152" actId="478"/>
          <ac:spMkLst>
            <pc:docMk/>
            <pc:sldMk cId="3791466622" sldId="260"/>
            <ac:spMk id="5" creationId="{AC76C7A9-4F73-E63D-814A-38AFB21CB751}"/>
          </ac:spMkLst>
        </pc:spChg>
        <pc:picChg chg="add mod modCrop">
          <ac:chgData name="Chris Wilkins" userId="2a550430-068f-4094-800d-b9138dc55532" providerId="ADAL" clId="{71D8BBC3-5025-4100-A48C-428BE924D7FC}" dt="2026-08-13T23:19:56.262" v="153" actId="34807"/>
          <ac:picMkLst>
            <pc:docMk/>
            <pc:sldMk cId="3791466622" sldId="260"/>
            <ac:picMk id="3" creationId="{DE972DB8-04C7-2B10-1075-AD9CF0869D6A}"/>
          </ac:picMkLst>
        </pc:picChg>
        <pc:picChg chg="add del mod">
          <ac:chgData name="Chris Wilkins" userId="2a550430-068f-4094-800d-b9138dc55532" providerId="ADAL" clId="{71D8BBC3-5025-4100-A48C-428BE924D7FC}" dt="2026-08-12T12:42:32.870" v="80" actId="478"/>
          <ac:picMkLst>
            <pc:docMk/>
            <pc:sldMk cId="3791466622" sldId="260"/>
            <ac:picMk id="4" creationId="{EEAB1892-5648-B885-5B73-6AC6EEF4A6F0}"/>
          </ac:picMkLst>
        </pc:picChg>
      </pc:sldChg>
      <pc:sldChg chg="addSp delSp modSp mod modNotesTx">
        <pc:chgData name="Chris Wilkins" userId="2a550430-068f-4094-800d-b9138dc55532" providerId="ADAL" clId="{71D8BBC3-5025-4100-A48C-428BE924D7FC}" dt="2026-08-12T13:11:20.702" v="128" actId="207"/>
        <pc:sldMkLst>
          <pc:docMk/>
          <pc:sldMk cId="526743800" sldId="261"/>
        </pc:sldMkLst>
        <pc:spChg chg="add mod">
          <ac:chgData name="Chris Wilkins" userId="2a550430-068f-4094-800d-b9138dc55532" providerId="ADAL" clId="{71D8BBC3-5025-4100-A48C-428BE924D7FC}" dt="2026-08-12T13:11:20.702" v="128" actId="207"/>
          <ac:spMkLst>
            <pc:docMk/>
            <pc:sldMk cId="526743800" sldId="261"/>
            <ac:spMk id="2" creationId="{49B6300F-31AD-8C01-45EE-45E2D8BC416B}"/>
          </ac:spMkLst>
        </pc:spChg>
        <pc:picChg chg="add mod">
          <ac:chgData name="Chris Wilkins" userId="2a550430-068f-4094-800d-b9138dc55532" providerId="ADAL" clId="{71D8BBC3-5025-4100-A48C-428BE924D7FC}" dt="2026-08-11T14:08:23.896" v="14" actId="931"/>
          <ac:picMkLst>
            <pc:docMk/>
            <pc:sldMk cId="526743800" sldId="261"/>
            <ac:picMk id="4" creationId="{6EB5F519-4A2F-1190-EE38-F0690DB4AF77}"/>
          </ac:picMkLst>
        </pc:picChg>
      </pc:sldChg>
      <pc:sldChg chg="addSp delSp modSp mod modNotesTx">
        <pc:chgData name="Chris Wilkins" userId="2a550430-068f-4094-800d-b9138dc55532" providerId="ADAL" clId="{71D8BBC3-5025-4100-A48C-428BE924D7FC}" dt="2026-08-12T13:10:30.816" v="122" actId="207"/>
        <pc:sldMkLst>
          <pc:docMk/>
          <pc:sldMk cId="2515077197" sldId="262"/>
        </pc:sldMkLst>
        <pc:spChg chg="add del">
          <ac:chgData name="Chris Wilkins" userId="2a550430-068f-4094-800d-b9138dc55532" providerId="ADAL" clId="{71D8BBC3-5025-4100-A48C-428BE924D7FC}" dt="2026-08-12T13:10:15.964" v="119" actId="478"/>
          <ac:spMkLst>
            <pc:docMk/>
            <pc:sldMk cId="2515077197" sldId="262"/>
            <ac:spMk id="5" creationId="{BE68BBBB-B34D-915F-F01A-727CA8DBC577}"/>
          </ac:spMkLst>
        </pc:spChg>
        <pc:spChg chg="add mod">
          <ac:chgData name="Chris Wilkins" userId="2a550430-068f-4094-800d-b9138dc55532" providerId="ADAL" clId="{71D8BBC3-5025-4100-A48C-428BE924D7FC}" dt="2026-08-12T13:10:30.816" v="122" actId="207"/>
          <ac:spMkLst>
            <pc:docMk/>
            <pc:sldMk cId="2515077197" sldId="262"/>
            <ac:spMk id="6" creationId="{5E629F7D-D8DA-BB2D-A97B-E578F4968B42}"/>
          </ac:spMkLst>
        </pc:spChg>
        <pc:picChg chg="add del mod">
          <ac:chgData name="Chris Wilkins" userId="2a550430-068f-4094-800d-b9138dc55532" providerId="ADAL" clId="{71D8BBC3-5025-4100-A48C-428BE924D7FC}" dt="2026-08-12T12:35:42.849" v="78" actId="21"/>
          <ac:picMkLst>
            <pc:docMk/>
            <pc:sldMk cId="2515077197" sldId="262"/>
            <ac:picMk id="3" creationId="{7308EDC2-6F6B-2293-BA1E-D3557B064F97}"/>
          </ac:picMkLst>
        </pc:picChg>
        <pc:picChg chg="add mod">
          <ac:chgData name="Chris Wilkins" userId="2a550430-068f-4094-800d-b9138dc55532" providerId="ADAL" clId="{71D8BBC3-5025-4100-A48C-428BE924D7FC}" dt="2026-08-12T12:38:08.592" v="79" actId="931"/>
          <ac:picMkLst>
            <pc:docMk/>
            <pc:sldMk cId="2515077197" sldId="262"/>
            <ac:picMk id="4" creationId="{55F4C0DE-5CAC-9764-E29C-6F974CF4774A}"/>
          </ac:picMkLst>
        </pc:picChg>
      </pc:sldChg>
      <pc:sldChg chg="addSp delSp modSp mod ord modNotesTx">
        <pc:chgData name="Chris Wilkins" userId="2a550430-068f-4094-800d-b9138dc55532" providerId="ADAL" clId="{71D8BBC3-5025-4100-A48C-428BE924D7FC}" dt="2026-08-12T13:09:20.577" v="111" actId="208"/>
        <pc:sldMkLst>
          <pc:docMk/>
          <pc:sldMk cId="2358949223" sldId="263"/>
        </pc:sldMkLst>
        <pc:spChg chg="add mod">
          <ac:chgData name="Chris Wilkins" userId="2a550430-068f-4094-800d-b9138dc55532" providerId="ADAL" clId="{71D8BBC3-5025-4100-A48C-428BE924D7FC}" dt="2026-08-12T13:09:20.577" v="111" actId="208"/>
          <ac:spMkLst>
            <pc:docMk/>
            <pc:sldMk cId="2358949223" sldId="263"/>
            <ac:spMk id="5" creationId="{168071E2-1799-BC95-F1DE-A1C982AA99F0}"/>
          </ac:spMkLst>
        </pc:spChg>
        <pc:picChg chg="add mod">
          <ac:chgData name="Chris Wilkins" userId="2a550430-068f-4094-800d-b9138dc55532" providerId="ADAL" clId="{71D8BBC3-5025-4100-A48C-428BE924D7FC}" dt="2026-08-12T12:51:09.732" v="83" actId="931"/>
          <ac:picMkLst>
            <pc:docMk/>
            <pc:sldMk cId="2358949223" sldId="263"/>
            <ac:picMk id="3" creationId="{BCFA5B60-DC4E-3CA6-E4EC-A5D7A435DFA1}"/>
          </ac:picMkLst>
        </pc:picChg>
        <pc:picChg chg="add del mod">
          <ac:chgData name="Chris Wilkins" userId="2a550430-068f-4094-800d-b9138dc55532" providerId="ADAL" clId="{71D8BBC3-5025-4100-A48C-428BE924D7FC}" dt="2026-08-12T12:45:19.882" v="82" actId="21"/>
          <ac:picMkLst>
            <pc:docMk/>
            <pc:sldMk cId="2358949223" sldId="263"/>
            <ac:picMk id="4" creationId="{0DA43C06-3489-28D0-98FA-CB92EB6B474C}"/>
          </ac:picMkLst>
        </pc:picChg>
      </pc:sldChg>
      <pc:sldChg chg="addSp delSp modSp mod ord modNotesTx">
        <pc:chgData name="Chris Wilkins" userId="2a550430-068f-4094-800d-b9138dc55532" providerId="ADAL" clId="{71D8BBC3-5025-4100-A48C-428BE924D7FC}" dt="2026-08-13T23:15:58.002" v="148" actId="34807"/>
        <pc:sldMkLst>
          <pc:docMk/>
          <pc:sldMk cId="457731581" sldId="264"/>
        </pc:sldMkLst>
        <pc:spChg chg="add del mod">
          <ac:chgData name="Chris Wilkins" userId="2a550430-068f-4094-800d-b9138dc55532" providerId="ADAL" clId="{71D8BBC3-5025-4100-A48C-428BE924D7FC}" dt="2026-08-13T23:14:33.988" v="147" actId="478"/>
          <ac:spMkLst>
            <pc:docMk/>
            <pc:sldMk cId="457731581" sldId="264"/>
            <ac:spMk id="2" creationId="{6C595157-8E83-2F27-E7DA-66903F764E4C}"/>
          </ac:spMkLst>
        </pc:spChg>
        <pc:picChg chg="add mod modCrop">
          <ac:chgData name="Chris Wilkins" userId="2a550430-068f-4094-800d-b9138dc55532" providerId="ADAL" clId="{71D8BBC3-5025-4100-A48C-428BE924D7FC}" dt="2026-08-13T23:15:58.002" v="148" actId="34807"/>
          <ac:picMkLst>
            <pc:docMk/>
            <pc:sldMk cId="457731581" sldId="264"/>
            <ac:picMk id="4" creationId="{DCC9D1D8-91F8-EAC7-BE69-353B91ADCE80}"/>
          </ac:picMkLst>
        </pc:picChg>
      </pc:sldChg>
      <pc:sldChg chg="addSp delSp modSp mod ord modNotesTx">
        <pc:chgData name="Chris Wilkins" userId="2a550430-068f-4094-800d-b9138dc55532" providerId="ADAL" clId="{71D8BBC3-5025-4100-A48C-428BE924D7FC}" dt="2026-08-13T23:17:34.333" v="150" actId="34807"/>
        <pc:sldMkLst>
          <pc:docMk/>
          <pc:sldMk cId="2584187846" sldId="265"/>
        </pc:sldMkLst>
        <pc:spChg chg="add del mod">
          <ac:chgData name="Chris Wilkins" userId="2a550430-068f-4094-800d-b9138dc55532" providerId="ADAL" clId="{71D8BBC3-5025-4100-A48C-428BE924D7FC}" dt="2026-08-13T23:16:05.144" v="149" actId="478"/>
          <ac:spMkLst>
            <pc:docMk/>
            <pc:sldMk cId="2584187846" sldId="265"/>
            <ac:spMk id="2" creationId="{07C36FE2-696F-146D-4885-5FE982A7C864}"/>
          </ac:spMkLst>
        </pc:spChg>
        <pc:picChg chg="add mod modCrop">
          <ac:chgData name="Chris Wilkins" userId="2a550430-068f-4094-800d-b9138dc55532" providerId="ADAL" clId="{71D8BBC3-5025-4100-A48C-428BE924D7FC}" dt="2026-08-13T23:17:34.333" v="150" actId="34807"/>
          <ac:picMkLst>
            <pc:docMk/>
            <pc:sldMk cId="2584187846" sldId="265"/>
            <ac:picMk id="4" creationId="{670AF31D-DEB1-3C2E-A3FB-F10FA6D87288}"/>
          </ac:picMkLst>
        </pc:picChg>
      </pc:sldChg>
      <pc:sldChg chg="addSp delSp modSp add del mod ord modNotesTx">
        <pc:chgData name="Chris Wilkins" userId="2a550430-068f-4094-800d-b9138dc55532" providerId="ADAL" clId="{71D8BBC3-5025-4100-A48C-428BE924D7FC}" dt="2026-08-12T20:52:06.025" v="135" actId="47"/>
        <pc:sldMkLst>
          <pc:docMk/>
          <pc:sldMk cId="425999128" sldId="266"/>
        </pc:sldMkLst>
        <pc:spChg chg="add mod">
          <ac:chgData name="Chris Wilkins" userId="2a550430-068f-4094-800d-b9138dc55532" providerId="ADAL" clId="{71D8BBC3-5025-4100-A48C-428BE924D7FC}" dt="2026-08-12T13:08:50.029" v="108" actId="1036"/>
          <ac:spMkLst>
            <pc:docMk/>
            <pc:sldMk cId="425999128" sldId="266"/>
            <ac:spMk id="2" creationId="{FF0BE5E6-D556-EF51-80D3-146A5DF8294F}"/>
          </ac:spMkLst>
        </pc:spChg>
      </pc:sldChg>
      <pc:sldChg chg="addSp delSp modSp mod modNotesTx">
        <pc:chgData name="Chris Wilkins" userId="2a550430-068f-4094-800d-b9138dc55532" providerId="ADAL" clId="{71D8BBC3-5025-4100-A48C-428BE924D7FC}" dt="2026-08-12T13:00:09.036" v="97" actId="34807"/>
        <pc:sldMkLst>
          <pc:docMk/>
          <pc:sldMk cId="4218002011" sldId="267"/>
        </pc:sldMkLst>
        <pc:picChg chg="add mod">
          <ac:chgData name="Chris Wilkins" userId="2a550430-068f-4094-800d-b9138dc55532" providerId="ADAL" clId="{71D8BBC3-5025-4100-A48C-428BE924D7FC}" dt="2026-08-12T13:00:09.036" v="97" actId="34807"/>
          <ac:picMkLst>
            <pc:docMk/>
            <pc:sldMk cId="4218002011" sldId="267"/>
            <ac:picMk id="4" creationId="{F325E849-5FA4-DC9C-6CA6-6109B9B4043F}"/>
          </ac:picMkLst>
        </pc:picChg>
      </pc:sldChg>
      <pc:sldChg chg="addSp delSp modSp mod modNotesTx">
        <pc:chgData name="Chris Wilkins" userId="2a550430-068f-4094-800d-b9138dc55532" providerId="ADAL" clId="{71D8BBC3-5025-4100-A48C-428BE924D7FC}" dt="2026-08-12T12:58:23.821" v="96" actId="34807"/>
        <pc:sldMkLst>
          <pc:docMk/>
          <pc:sldMk cId="901609854" sldId="268"/>
        </pc:sldMkLst>
        <pc:picChg chg="add mod">
          <ac:chgData name="Chris Wilkins" userId="2a550430-068f-4094-800d-b9138dc55532" providerId="ADAL" clId="{71D8BBC3-5025-4100-A48C-428BE924D7FC}" dt="2026-08-12T12:58:23.821" v="96" actId="34807"/>
          <ac:picMkLst>
            <pc:docMk/>
            <pc:sldMk cId="901609854" sldId="268"/>
            <ac:picMk id="4" creationId="{029CD4D1-F338-FB2B-4849-09187CE95C05}"/>
          </ac:picMkLst>
        </pc:picChg>
      </pc:sldChg>
      <pc:sldChg chg="addSp delSp modSp mod modNotesTx">
        <pc:chgData name="Chris Wilkins" userId="2a550430-068f-4094-800d-b9138dc55532" providerId="ADAL" clId="{71D8BBC3-5025-4100-A48C-428BE924D7FC}" dt="2026-08-12T12:57:13.133" v="95" actId="34807"/>
        <pc:sldMkLst>
          <pc:docMk/>
          <pc:sldMk cId="4217550164" sldId="269"/>
        </pc:sldMkLst>
        <pc:picChg chg="add mod">
          <ac:chgData name="Chris Wilkins" userId="2a550430-068f-4094-800d-b9138dc55532" providerId="ADAL" clId="{71D8BBC3-5025-4100-A48C-428BE924D7FC}" dt="2026-08-12T12:57:13.133" v="95" actId="34807"/>
          <ac:picMkLst>
            <pc:docMk/>
            <pc:sldMk cId="4217550164" sldId="269"/>
            <ac:picMk id="4" creationId="{A34513C9-85BA-FD14-C592-0D778A2FF646}"/>
          </ac:picMkLst>
        </pc:picChg>
      </pc:sldChg>
      <pc:sldChg chg="addSp delSp modSp mod modNotesTx">
        <pc:chgData name="Chris Wilkins" userId="2a550430-068f-4094-800d-b9138dc55532" providerId="ADAL" clId="{71D8BBC3-5025-4100-A48C-428BE924D7FC}" dt="2026-08-12T12:56:15.658" v="94" actId="34807"/>
        <pc:sldMkLst>
          <pc:docMk/>
          <pc:sldMk cId="3198365532" sldId="270"/>
        </pc:sldMkLst>
        <pc:picChg chg="add mod">
          <ac:chgData name="Chris Wilkins" userId="2a550430-068f-4094-800d-b9138dc55532" providerId="ADAL" clId="{71D8BBC3-5025-4100-A48C-428BE924D7FC}" dt="2026-08-12T12:56:15.658" v="94" actId="34807"/>
          <ac:picMkLst>
            <pc:docMk/>
            <pc:sldMk cId="3198365532" sldId="270"/>
            <ac:picMk id="3" creationId="{714FF079-3DFE-D919-3CF3-4CE1C1D06F80}"/>
          </ac:picMkLst>
        </pc:picChg>
        <pc:picChg chg="add mod">
          <ac:chgData name="Chris Wilkins" userId="2a550430-068f-4094-800d-b9138dc55532" providerId="ADAL" clId="{71D8BBC3-5025-4100-A48C-428BE924D7FC}" dt="2026-08-12T12:54:51.087" v="93" actId="1036"/>
          <ac:picMkLst>
            <pc:docMk/>
            <pc:sldMk cId="3198365532" sldId="270"/>
            <ac:picMk id="4" creationId="{FAC5B25F-4596-A36D-ED7A-F17F2A69A762}"/>
          </ac:picMkLst>
        </pc:picChg>
        <pc:picChg chg="add mod">
          <ac:chgData name="Chris Wilkins" userId="2a550430-068f-4094-800d-b9138dc55532" providerId="ADAL" clId="{71D8BBC3-5025-4100-A48C-428BE924D7FC}" dt="2026-08-11T14:43:18.420" v="39" actId="1076"/>
          <ac:picMkLst>
            <pc:docMk/>
            <pc:sldMk cId="3198365532" sldId="270"/>
            <ac:picMk id="6" creationId="{6DF08E98-0794-BBD8-A5AB-D1954EC07A12}"/>
          </ac:picMkLst>
        </pc:picChg>
      </pc:sldChg>
      <pc:sldChg chg="addSp delSp modSp mod ord modNotesTx">
        <pc:chgData name="Chris Wilkins" userId="2a550430-068f-4094-800d-b9138dc55532" providerId="ADAL" clId="{71D8BBC3-5025-4100-A48C-428BE924D7FC}" dt="2026-08-12T13:01:05.400" v="98" actId="34807"/>
        <pc:sldMkLst>
          <pc:docMk/>
          <pc:sldMk cId="3575894042" sldId="271"/>
        </pc:sldMkLst>
        <pc:picChg chg="add mod">
          <ac:chgData name="Chris Wilkins" userId="2a550430-068f-4094-800d-b9138dc55532" providerId="ADAL" clId="{71D8BBC3-5025-4100-A48C-428BE924D7FC}" dt="2026-08-12T13:01:05.400" v="98" actId="34807"/>
          <ac:picMkLst>
            <pc:docMk/>
            <pc:sldMk cId="3575894042" sldId="271"/>
            <ac:picMk id="4" creationId="{A8DAF6EC-CA41-8F64-7CB8-D932A01747A3}"/>
          </ac:picMkLst>
        </pc:picChg>
      </pc:sldChg>
      <pc:sldChg chg="addSp delSp modSp new mod">
        <pc:chgData name="Chris Wilkins" userId="2a550430-068f-4094-800d-b9138dc55532" providerId="ADAL" clId="{71D8BBC3-5025-4100-A48C-428BE924D7FC}" dt="2026-08-13T23:17:44.284" v="151" actId="478"/>
        <pc:sldMkLst>
          <pc:docMk/>
          <pc:sldMk cId="1757717105" sldId="272"/>
        </pc:sldMkLst>
        <pc:spChg chg="add del mod">
          <ac:chgData name="Chris Wilkins" userId="2a550430-068f-4094-800d-b9138dc55532" providerId="ADAL" clId="{71D8BBC3-5025-4100-A48C-428BE924D7FC}" dt="2026-08-13T23:17:44.284" v="151" actId="478"/>
          <ac:spMkLst>
            <pc:docMk/>
            <pc:sldMk cId="1757717105" sldId="272"/>
            <ac:spMk id="2" creationId="{575E0C0B-3AD9-594E-6528-63C44ACD73B1}"/>
          </ac:spMkLst>
        </pc:spChg>
        <pc:spChg chg="add del mod">
          <ac:chgData name="Chris Wilkins" userId="2a550430-068f-4094-800d-b9138dc55532" providerId="ADAL" clId="{71D8BBC3-5025-4100-A48C-428BE924D7FC}" dt="2026-08-13T10:08:09.200" v="145" actId="22"/>
          <ac:spMkLst>
            <pc:docMk/>
            <pc:sldMk cId="1757717105" sldId="272"/>
            <ac:spMk id="5" creationId="{29041B6F-09ED-7328-592C-5C1F48FE8763}"/>
          </ac:spMkLst>
        </pc:spChg>
        <pc:picChg chg="add del mod">
          <ac:chgData name="Chris Wilkins" userId="2a550430-068f-4094-800d-b9138dc55532" providerId="ADAL" clId="{71D8BBC3-5025-4100-A48C-428BE924D7FC}" dt="2026-08-13T10:08:09.753" v="146" actId="21"/>
          <ac:picMkLst>
            <pc:docMk/>
            <pc:sldMk cId="1757717105" sldId="272"/>
            <ac:picMk id="3" creationId="{6FFDDB52-42B4-C7BD-1638-1E983D3E9DF0}"/>
          </ac:picMkLst>
        </pc:picChg>
      </pc:sldChg>
    </pc:docChg>
  </pc:docChgLst>
  <pc:docChgLst>
    <pc:chgData name="Angela Atkinson" userId="S::angela.atkinson@pssigroup.com::fd3fe86b-d887-4df4-85af-fa9172990fa6" providerId="AD" clId="Web-{59FB2547-5994-B90F-6E22-E48D6B0FAD1F}"/>
    <pc:docChg chg="modSld">
      <pc:chgData name="Angela Atkinson" userId="S::angela.atkinson@pssigroup.com::fd3fe86b-d887-4df4-85af-fa9172990fa6" providerId="AD" clId="Web-{59FB2547-5994-B90F-6E22-E48D6B0FAD1F}" dt="2026-08-11T19:59:46.373" v="5" actId="1076"/>
      <pc:docMkLst>
        <pc:docMk/>
      </pc:docMkLst>
      <pc:sldChg chg="modSp">
        <pc:chgData name="Angela Atkinson" userId="S::angela.atkinson@pssigroup.com::fd3fe86b-d887-4df4-85af-fa9172990fa6" providerId="AD" clId="Web-{59FB2547-5994-B90F-6E22-E48D6B0FAD1F}" dt="2026-08-11T19:59:46.373" v="5" actId="1076"/>
        <pc:sldMkLst>
          <pc:docMk/>
          <pc:sldMk cId="457731581" sldId="264"/>
        </pc:sldMkLst>
        <pc:picChg chg="mod">
          <ac:chgData name="Angela Atkinson" userId="S::angela.atkinson@pssigroup.com::fd3fe86b-d887-4df4-85af-fa9172990fa6" providerId="AD" clId="Web-{59FB2547-5994-B90F-6E22-E48D6B0FAD1F}" dt="2026-08-11T19:59:46.373" v="5" actId="1076"/>
          <ac:picMkLst>
            <pc:docMk/>
            <pc:sldMk cId="457731581" sldId="264"/>
            <ac:picMk id="4" creationId="{DCC9D1D8-91F8-EAC7-BE69-353B91ADCE8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35272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Slide Image Placeholder 11">
            <a:extLst>
              <a:ext uri="{FF2B5EF4-FFF2-40B4-BE49-F238E27FC236}">
                <a16:creationId xmlns:a16="http://schemas.microsoft.com/office/drawing/2014/main" id="{8203DF33-DC7A-4A99-4D06-EB2732F0498F}"/>
              </a:ext>
            </a:extLst>
          </p:cNvPr>
          <p:cNvSpPr>
            <a:spLocks noGrp="1" noRot="1" noChangeAspect="1"/>
          </p:cNvSpPr>
          <p:nvPr>
            <p:ph type="sldImg" idx="2"/>
          </p:nvPr>
        </p:nvSpPr>
        <p:spPr>
          <a:xfrm>
            <a:off x="3028950" y="642938"/>
            <a:ext cx="3086100" cy="1736725"/>
          </a:xfrm>
          <a:prstGeom prst="rect">
            <a:avLst/>
          </a:prstGeom>
          <a:noFill/>
          <a:ln w="12700">
            <a:solidFill>
              <a:prstClr val="black"/>
            </a:solidFill>
          </a:ln>
        </p:spPr>
        <p:txBody>
          <a:bodyPr vert="horz" lIns="91440" tIns="45720" rIns="91440" bIns="45720" rtlCol="0" anchor="ctr"/>
          <a:lstStyle/>
          <a:p>
            <a:endParaRPr lang="en-US"/>
          </a:p>
        </p:txBody>
      </p:sp>
      <p:sp>
        <p:nvSpPr>
          <p:cNvPr id="13" name="Slide Number Placeholder 12">
            <a:extLst>
              <a:ext uri="{FF2B5EF4-FFF2-40B4-BE49-F238E27FC236}">
                <a16:creationId xmlns:a16="http://schemas.microsoft.com/office/drawing/2014/main" id="{CA135ABA-6BA9-A75B-4316-6BE142A75F94}"/>
              </a:ext>
            </a:extLst>
          </p:cNvPr>
          <p:cNvSpPr>
            <a:spLocks noGrp="1"/>
          </p:cNvSpPr>
          <p:nvPr>
            <p:ph type="sldNum" sz="quarter" idx="5"/>
          </p:nvPr>
        </p:nvSpPr>
        <p:spPr>
          <a:xfrm>
            <a:off x="5178779" y="4885432"/>
            <a:ext cx="3962400" cy="258068"/>
          </a:xfrm>
          <a:prstGeom prst="rect">
            <a:avLst/>
          </a:prstGeom>
        </p:spPr>
        <p:txBody>
          <a:bodyPr vert="horz" lIns="91440" tIns="45720" rIns="91440" bIns="45720" rtlCol="0" anchor="b"/>
          <a:lstStyle>
            <a:lvl1pPr algn="r">
              <a:defRPr sz="1200"/>
            </a:lvl1pPr>
          </a:lstStyle>
          <a:p>
            <a:fld id="{A1E81D93-703B-45E9-9B33-A855084491BE}" type="slidenum">
              <a:rPr lang="en-US" smtClean="0"/>
              <a:t>‹#›</a:t>
            </a:fld>
            <a:endParaRPr lang="en-US"/>
          </a:p>
        </p:txBody>
      </p:sp>
      <p:sp>
        <p:nvSpPr>
          <p:cNvPr id="14" name="Notes Placeholder 13">
            <a:extLst>
              <a:ext uri="{FF2B5EF4-FFF2-40B4-BE49-F238E27FC236}">
                <a16:creationId xmlns:a16="http://schemas.microsoft.com/office/drawing/2014/main" id="{E5A03B4E-FD0E-8552-DE9B-EBB8D7D10062}"/>
              </a:ext>
            </a:extLst>
          </p:cNvPr>
          <p:cNvSpPr>
            <a:spLocks noGrp="1"/>
          </p:cNvSpPr>
          <p:nvPr>
            <p:ph type="body" sz="quarter" idx="3"/>
          </p:nvPr>
        </p:nvSpPr>
        <p:spPr>
          <a:xfrm>
            <a:off x="914400" y="2475309"/>
            <a:ext cx="7315200" cy="202525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95115011"/>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61913"/>
            <a:ext cx="3086100" cy="1735137"/>
          </a:xfrm>
        </p:spPr>
      </p:sp>
      <p:sp>
        <p:nvSpPr>
          <p:cNvPr id="3" name="Notes Placeholder 2"/>
          <p:cNvSpPr>
            <a:spLocks noGrp="1"/>
          </p:cNvSpPr>
          <p:nvPr>
            <p:ph type="body" idx="1"/>
          </p:nvPr>
        </p:nvSpPr>
        <p:spPr/>
        <p:txBody>
          <a:bodyPr/>
          <a:lstStyle/>
          <a:p>
            <a:r>
              <a:rPr lang="en-US" dirty="0"/>
              <a:t>This presentation focuses on a central question: after an FBE-coated pipeline is installed through an HDD crossing, what can we actually confirm about the condition of the coating?</a:t>
            </a:r>
          </a:p>
          <a:p>
            <a:r>
              <a:rPr lang="en-US" dirty="0"/>
              <a:t>FBE is the primary external corrosion barrier. Before installation, it can be inspected and tested directly. Once the pipe enters the bore, the coating is exposed to mechanical forces that cannot be directly observed.</a:t>
            </a:r>
          </a:p>
          <a:p>
            <a:r>
              <a:rPr lang="en-US" dirty="0"/>
              <a:t>The purpose of this presentation is not to question the value of post-installation assessment tools. It is to distinguish between the information those tools provide and direct confirmation of the physical condition of the FBE.</a:t>
            </a:r>
          </a:p>
          <a:p>
            <a:endParaRPr lang="en-US" dirty="0"/>
          </a:p>
        </p:txBody>
      </p:sp>
      <p:sp>
        <p:nvSpPr>
          <p:cNvPr id="4" name="Slide Number Placeholder 3"/>
          <p:cNvSpPr>
            <a:spLocks noGrp="1"/>
          </p:cNvSpPr>
          <p:nvPr>
            <p:ph type="sldNum" sz="quarter" idx="5"/>
          </p:nvPr>
        </p:nvSpPr>
        <p:spPr/>
        <p:txBody>
          <a:bodyPr/>
          <a:lstStyle/>
          <a:p>
            <a:fld id="{A1E81D93-703B-45E9-9B33-A855084491BE}" type="slidenum">
              <a:rPr lang="en-US" smtClean="0"/>
              <a:t>1</a:t>
            </a:fld>
            <a:endParaRPr lang="en-US"/>
          </a:p>
        </p:txBody>
      </p:sp>
    </p:spTree>
    <p:extLst>
      <p:ext uri="{BB962C8B-B14F-4D97-AF65-F5344CB8AC3E}">
        <p14:creationId xmlns:p14="http://schemas.microsoft.com/office/powerpoint/2010/main" val="2537189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0"/>
            <a:ext cx="3086100" cy="1735138"/>
          </a:xfrm>
        </p:spPr>
      </p:sp>
      <p:sp>
        <p:nvSpPr>
          <p:cNvPr id="3" name="Notes Placeholder 2"/>
          <p:cNvSpPr>
            <a:spLocks noGrp="1"/>
          </p:cNvSpPr>
          <p:nvPr>
            <p:ph type="body" idx="1"/>
          </p:nvPr>
        </p:nvSpPr>
        <p:spPr>
          <a:xfrm>
            <a:off x="914400" y="1938597"/>
            <a:ext cx="7315200" cy="2025253"/>
          </a:xfrm>
        </p:spPr>
        <p:txBody>
          <a:bodyPr/>
          <a:lstStyle/>
          <a:p>
            <a:r>
              <a:rPr lang="en-US" dirty="0"/>
              <a:t>The presentation follows the pipe through the HDD process.</a:t>
            </a:r>
          </a:p>
          <a:p>
            <a:r>
              <a:rPr lang="en-US" dirty="0"/>
              <a:t>We will review:</a:t>
            </a:r>
          </a:p>
          <a:p>
            <a:pPr lvl="0"/>
            <a:r>
              <a:rPr lang="en-US" dirty="0"/>
              <a:t>The FBE coating we are protecting </a:t>
            </a:r>
          </a:p>
          <a:p>
            <a:pPr lvl="0"/>
            <a:r>
              <a:rPr lang="en-US" dirty="0"/>
              <a:t>Mechanical risks during HDD installation </a:t>
            </a:r>
          </a:p>
          <a:p>
            <a:pPr lvl="0"/>
            <a:r>
              <a:rPr lang="en-US" dirty="0"/>
              <a:t>Abrasion-resistant protection options </a:t>
            </a:r>
          </a:p>
          <a:p>
            <a:pPr lvl="0"/>
            <a:r>
              <a:rPr lang="en-US" dirty="0"/>
              <a:t>How those protection systems are tested </a:t>
            </a:r>
          </a:p>
          <a:p>
            <a:pPr lvl="0"/>
            <a:r>
              <a:rPr lang="en-US" dirty="0"/>
              <a:t>Post-installation assessment methods </a:t>
            </a:r>
          </a:p>
          <a:p>
            <a:pPr lvl="0"/>
            <a:r>
              <a:rPr lang="en-US" dirty="0"/>
              <a:t>The difference between indirect information and direct confirmation </a:t>
            </a:r>
          </a:p>
          <a:p>
            <a:pPr lvl="0"/>
            <a:r>
              <a:rPr lang="en-US" dirty="0"/>
              <a:t>The industry-recognized verification challenge </a:t>
            </a:r>
          </a:p>
          <a:p>
            <a:pPr lvl="0"/>
            <a:r>
              <a:rPr lang="en-US" dirty="0"/>
              <a:t>Protection strategies for managing that uncertainty </a:t>
            </a:r>
          </a:p>
          <a:p>
            <a:r>
              <a:rPr lang="en-US" dirty="0"/>
              <a:t>The goal is to determine how limited post-installation verification should influence decisions made before the bore pull.</a:t>
            </a:r>
          </a:p>
          <a:p>
            <a:endParaRPr lang="en-US" dirty="0"/>
          </a:p>
        </p:txBody>
      </p:sp>
      <p:sp>
        <p:nvSpPr>
          <p:cNvPr id="4" name="Slide Number Placeholder 3"/>
          <p:cNvSpPr>
            <a:spLocks noGrp="1"/>
          </p:cNvSpPr>
          <p:nvPr>
            <p:ph type="sldNum" sz="quarter" idx="5"/>
          </p:nvPr>
        </p:nvSpPr>
        <p:spPr/>
        <p:txBody>
          <a:bodyPr/>
          <a:lstStyle/>
          <a:p>
            <a:fld id="{A1E81D93-703B-45E9-9B33-A855084491BE}" type="slidenum">
              <a:rPr lang="en-US" smtClean="0"/>
              <a:t>2</a:t>
            </a:fld>
            <a:endParaRPr lang="en-US"/>
          </a:p>
        </p:txBody>
      </p:sp>
    </p:spTree>
    <p:extLst>
      <p:ext uri="{BB962C8B-B14F-4D97-AF65-F5344CB8AC3E}">
        <p14:creationId xmlns:p14="http://schemas.microsoft.com/office/powerpoint/2010/main" val="1964190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0"/>
            <a:ext cx="3086100" cy="1735138"/>
          </a:xfrm>
        </p:spPr>
      </p:sp>
      <p:sp>
        <p:nvSpPr>
          <p:cNvPr id="3" name="Notes Placeholder 2"/>
          <p:cNvSpPr>
            <a:spLocks noGrp="1"/>
          </p:cNvSpPr>
          <p:nvPr>
            <p:ph type="body" idx="1"/>
          </p:nvPr>
        </p:nvSpPr>
        <p:spPr>
          <a:xfrm>
            <a:off x="914400" y="1931142"/>
            <a:ext cx="7315200" cy="2025253"/>
          </a:xfrm>
        </p:spPr>
        <p:txBody>
          <a:bodyPr/>
          <a:lstStyle/>
          <a:p>
            <a:endParaRPr lang="en-US" dirty="0"/>
          </a:p>
        </p:txBody>
      </p:sp>
      <p:sp>
        <p:nvSpPr>
          <p:cNvPr id="4" name="Slide Number Placeholder 3"/>
          <p:cNvSpPr>
            <a:spLocks noGrp="1"/>
          </p:cNvSpPr>
          <p:nvPr>
            <p:ph type="sldNum" sz="quarter" idx="5"/>
          </p:nvPr>
        </p:nvSpPr>
        <p:spPr/>
        <p:txBody>
          <a:bodyPr/>
          <a:lstStyle/>
          <a:p>
            <a:fld id="{A1E81D93-703B-45E9-9B33-A855084491BE}" type="slidenum">
              <a:rPr lang="en-US" smtClean="0"/>
              <a:t>3</a:t>
            </a:fld>
            <a:endParaRPr lang="en-US"/>
          </a:p>
        </p:txBody>
      </p:sp>
    </p:spTree>
    <p:extLst>
      <p:ext uri="{BB962C8B-B14F-4D97-AF65-F5344CB8AC3E}">
        <p14:creationId xmlns:p14="http://schemas.microsoft.com/office/powerpoint/2010/main" val="2077379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0"/>
            <a:ext cx="3086100" cy="1735138"/>
          </a:xfrm>
        </p:spPr>
      </p:sp>
      <p:sp>
        <p:nvSpPr>
          <p:cNvPr id="3" name="Notes Placeholder 2"/>
          <p:cNvSpPr>
            <a:spLocks noGrp="1"/>
          </p:cNvSpPr>
          <p:nvPr>
            <p:ph type="body" idx="1"/>
          </p:nvPr>
        </p:nvSpPr>
        <p:spPr>
          <a:xfrm>
            <a:off x="914400" y="1751306"/>
            <a:ext cx="7315200" cy="2025253"/>
          </a:xfrm>
        </p:spPr>
        <p:txBody>
          <a:bodyPr/>
          <a:lstStyle/>
          <a:p>
            <a:r>
              <a:rPr lang="en-US" dirty="0"/>
              <a:t>For this audience, the purpose of this slide is not to explain FBE fundamentals.</a:t>
            </a:r>
          </a:p>
          <a:p>
            <a:r>
              <a:rPr lang="en-US" dirty="0"/>
              <a:t>The important point is the role FBE plays in the coating system.</a:t>
            </a:r>
          </a:p>
          <a:p>
            <a:r>
              <a:rPr lang="en-US" dirty="0"/>
              <a:t>The steel provides the structural pipe, while the FBE serves as the primary external corrosion barrier.</a:t>
            </a:r>
          </a:p>
          <a:p>
            <a:r>
              <a:rPr lang="en-US" dirty="0"/>
              <a:t>Abrasion-resistant overcoats, outer wraps, or combinations of the two are intended to help protect that underlying FBE during installation.</a:t>
            </a:r>
          </a:p>
          <a:p>
            <a:r>
              <a:rPr lang="en-US" dirty="0"/>
              <a:t>The key question is not simply whether the pipe successfully completes the bore pull. The question is whether the condition of the primary corrosion barrier can be confirmed afterward.</a:t>
            </a:r>
          </a:p>
          <a:p>
            <a:pPr marL="0" indent="0">
              <a:buNone/>
            </a:pPr>
            <a:endParaRPr lang="en-US" dirty="0"/>
          </a:p>
        </p:txBody>
      </p:sp>
      <p:sp>
        <p:nvSpPr>
          <p:cNvPr id="4" name="Slide Number Placeholder 3"/>
          <p:cNvSpPr>
            <a:spLocks noGrp="1"/>
          </p:cNvSpPr>
          <p:nvPr>
            <p:ph type="sldNum" sz="quarter" idx="5"/>
          </p:nvPr>
        </p:nvSpPr>
        <p:spPr/>
        <p:txBody>
          <a:bodyPr/>
          <a:lstStyle/>
          <a:p>
            <a:fld id="{A1E81D93-703B-45E9-9B33-A855084491BE}" type="slidenum">
              <a:rPr lang="en-US" smtClean="0"/>
              <a:t>4</a:t>
            </a:fld>
            <a:endParaRPr lang="en-US"/>
          </a:p>
        </p:txBody>
      </p:sp>
    </p:spTree>
    <p:extLst>
      <p:ext uri="{BB962C8B-B14F-4D97-AF65-F5344CB8AC3E}">
        <p14:creationId xmlns:p14="http://schemas.microsoft.com/office/powerpoint/2010/main" val="21389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HDD installation, the coating may be exposed to several mechanical threats.</a:t>
            </a:r>
          </a:p>
          <a:p>
            <a:r>
              <a:rPr lang="en-US" dirty="0"/>
              <a:t>These can include:</a:t>
            </a:r>
          </a:p>
          <a:p>
            <a:pPr lvl="0"/>
            <a:r>
              <a:rPr lang="en-US" dirty="0"/>
              <a:t>Rock and cobble contact </a:t>
            </a:r>
          </a:p>
          <a:p>
            <a:pPr lvl="0"/>
            <a:r>
              <a:rPr lang="en-US" dirty="0"/>
              <a:t>Sidewall loading </a:t>
            </a:r>
          </a:p>
          <a:p>
            <a:pPr lvl="0"/>
            <a:r>
              <a:rPr lang="en-US" dirty="0"/>
              <a:t>Cuttings and debris </a:t>
            </a:r>
          </a:p>
          <a:p>
            <a:pPr lvl="0"/>
            <a:r>
              <a:rPr lang="en-US" dirty="0"/>
              <a:t>Bore instability or movement </a:t>
            </a:r>
          </a:p>
          <a:p>
            <a:pPr lvl="0"/>
            <a:r>
              <a:rPr lang="en-US" dirty="0"/>
              <a:t>Pullback tension, drag, and bending </a:t>
            </a:r>
          </a:p>
          <a:p>
            <a:r>
              <a:rPr lang="en-US" dirty="0"/>
              <a:t>The important issue is that these forces generally act on the coating while the pipe is inside the bore and cannot be directly observed.</a:t>
            </a:r>
          </a:p>
          <a:p>
            <a:r>
              <a:rPr lang="en-US" dirty="0"/>
              <a:t>The coating enters the bore in a known condition, but what occurs between entry and exit is much more difficult to verify.</a:t>
            </a:r>
          </a:p>
          <a:p>
            <a:pPr marL="228600" indent="-228600">
              <a:buAutoNum type="arabicParenR"/>
            </a:pPr>
            <a:endParaRPr lang="en-US" dirty="0"/>
          </a:p>
        </p:txBody>
      </p:sp>
      <p:sp>
        <p:nvSpPr>
          <p:cNvPr id="4" name="Slide Number Placeholder 3"/>
          <p:cNvSpPr>
            <a:spLocks noGrp="1"/>
          </p:cNvSpPr>
          <p:nvPr>
            <p:ph type="sldNum" sz="quarter" idx="5"/>
          </p:nvPr>
        </p:nvSpPr>
        <p:spPr/>
        <p:txBody>
          <a:bodyPr/>
          <a:lstStyle/>
          <a:p>
            <a:fld id="{A1E81D93-703B-45E9-9B33-A855084491BE}" type="slidenum">
              <a:rPr lang="en-US" smtClean="0"/>
              <a:t>5</a:t>
            </a:fld>
            <a:endParaRPr lang="en-US"/>
          </a:p>
        </p:txBody>
      </p:sp>
    </p:spTree>
    <p:extLst>
      <p:ext uri="{BB962C8B-B14F-4D97-AF65-F5344CB8AC3E}">
        <p14:creationId xmlns:p14="http://schemas.microsoft.com/office/powerpoint/2010/main" val="1211794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three basic protection approaches shown on this slide.</a:t>
            </a:r>
          </a:p>
          <a:p>
            <a:r>
              <a:rPr lang="en-US" dirty="0"/>
              <a:t>The first is FBE with an abrasion-resistant overcoat.</a:t>
            </a:r>
          </a:p>
          <a:p>
            <a:r>
              <a:rPr lang="en-US" dirty="0"/>
              <a:t>The second is FBE with an abrasion-resistant outer wrap.</a:t>
            </a:r>
          </a:p>
          <a:p>
            <a:r>
              <a:rPr lang="en-US" dirty="0"/>
              <a:t>The third combines the overcoat and outer wrap into a layered protection system.</a:t>
            </a:r>
          </a:p>
          <a:p>
            <a:r>
              <a:rPr lang="en-US" dirty="0"/>
              <a:t>Both the overcoat and outer wrap are sacrificial layers intended to help protect the FBE from wear and mechanical damage.</a:t>
            </a:r>
          </a:p>
          <a:p>
            <a:r>
              <a:rPr lang="en-US" dirty="0"/>
              <a:t>These approaches can be used separately or together depending on bore conditions and project risk.</a:t>
            </a:r>
          </a:p>
          <a:p>
            <a:r>
              <a:rPr lang="en-US" dirty="0"/>
              <a:t>The objective is the same: prevent the bore environment from damaging the underlying FBE.</a:t>
            </a:r>
          </a:p>
          <a:p>
            <a:endParaRPr lang="en-US" dirty="0"/>
          </a:p>
        </p:txBody>
      </p:sp>
      <p:sp>
        <p:nvSpPr>
          <p:cNvPr id="4" name="Slide Number Placeholder 3"/>
          <p:cNvSpPr>
            <a:spLocks noGrp="1"/>
          </p:cNvSpPr>
          <p:nvPr>
            <p:ph type="sldNum" sz="quarter" idx="5"/>
          </p:nvPr>
        </p:nvSpPr>
        <p:spPr/>
        <p:txBody>
          <a:bodyPr/>
          <a:lstStyle/>
          <a:p>
            <a:fld id="{A1E81D93-703B-45E9-9B33-A855084491BE}" type="slidenum">
              <a:rPr lang="en-US" smtClean="0"/>
              <a:t>6</a:t>
            </a:fld>
            <a:endParaRPr lang="en-US"/>
          </a:p>
        </p:txBody>
      </p:sp>
    </p:spTree>
    <p:extLst>
      <p:ext uri="{BB962C8B-B14F-4D97-AF65-F5344CB8AC3E}">
        <p14:creationId xmlns:p14="http://schemas.microsoft.com/office/powerpoint/2010/main" val="877216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Manufacturers test abrasion-resistant protection systems before installation to evaluate how they perform under mechanical loading.</a:t>
            </a:r>
          </a:p>
          <a:p>
            <a:r>
              <a:rPr lang="en-US" dirty="0"/>
              <a:t>Typical testing may include:</a:t>
            </a:r>
          </a:p>
          <a:p>
            <a:pPr lvl="0"/>
            <a:r>
              <a:rPr lang="en-US" dirty="0"/>
              <a:t>Abrasion or repeated wear </a:t>
            </a:r>
          </a:p>
          <a:p>
            <a:pPr lvl="0"/>
            <a:r>
              <a:rPr lang="en-US" dirty="0"/>
              <a:t>Impact resistance </a:t>
            </a:r>
          </a:p>
          <a:p>
            <a:pPr lvl="0"/>
            <a:r>
              <a:rPr lang="en-US" dirty="0"/>
              <a:t>Gouge resistance </a:t>
            </a:r>
          </a:p>
          <a:p>
            <a:pPr lvl="0"/>
            <a:r>
              <a:rPr lang="en-US" dirty="0"/>
              <a:t>Adhesion </a:t>
            </a:r>
          </a:p>
          <a:p>
            <a:pPr lvl="0"/>
            <a:r>
              <a:rPr lang="en-US" dirty="0"/>
              <a:t>Flexibility </a:t>
            </a:r>
          </a:p>
          <a:p>
            <a:pPr lvl="0"/>
            <a:r>
              <a:rPr lang="en-US" dirty="0"/>
              <a:t>Hardness </a:t>
            </a:r>
          </a:p>
          <a:p>
            <a:pPr lvl="0"/>
            <a:r>
              <a:rPr lang="en-US" dirty="0"/>
              <a:t>Cathodic </a:t>
            </a:r>
            <a:r>
              <a:rPr lang="en-US" dirty="0" err="1"/>
              <a:t>disbondment</a:t>
            </a:r>
            <a:r>
              <a:rPr lang="en-US" dirty="0"/>
              <a:t> </a:t>
            </a:r>
          </a:p>
          <a:p>
            <a:r>
              <a:rPr lang="en-US" dirty="0"/>
              <a:t>These tests allow products and systems to be directly evaluated and compared before installation.</a:t>
            </a:r>
          </a:p>
          <a:p>
            <a:r>
              <a:rPr lang="en-US" dirty="0"/>
              <a:t>Qualification testing provides information about what a protection system is designed to withstand.</a:t>
            </a:r>
          </a:p>
          <a:p>
            <a:r>
              <a:rPr lang="en-US" dirty="0"/>
              <a:t>However, laboratory qualification does not tell us exactly what happened to a specific coating system during a specific HDD pull.</a:t>
            </a:r>
          </a:p>
          <a:p>
            <a:r>
              <a:rPr lang="en-US" dirty="0"/>
              <a:t>That distinction becomes important once the pipe is underground.</a:t>
            </a:r>
          </a:p>
          <a:p>
            <a:endParaRPr lang="en-US" dirty="0"/>
          </a:p>
        </p:txBody>
      </p:sp>
      <p:sp>
        <p:nvSpPr>
          <p:cNvPr id="4" name="Slide Number Placeholder 3"/>
          <p:cNvSpPr>
            <a:spLocks noGrp="1"/>
          </p:cNvSpPr>
          <p:nvPr>
            <p:ph type="sldNum" sz="quarter" idx="5"/>
          </p:nvPr>
        </p:nvSpPr>
        <p:spPr/>
        <p:txBody>
          <a:bodyPr/>
          <a:lstStyle/>
          <a:p>
            <a:fld id="{A1E81D93-703B-45E9-9B33-A855084491BE}" type="slidenum">
              <a:rPr lang="en-US" smtClean="0"/>
              <a:t>7</a:t>
            </a:fld>
            <a:endParaRPr lang="en-US"/>
          </a:p>
        </p:txBody>
      </p:sp>
    </p:spTree>
    <p:extLst>
      <p:ext uri="{BB962C8B-B14F-4D97-AF65-F5344CB8AC3E}">
        <p14:creationId xmlns:p14="http://schemas.microsoft.com/office/powerpoint/2010/main" val="2491792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commonly used post-installation assessment methods are ACVG, DCVG, and CIS.</a:t>
            </a:r>
          </a:p>
          <a:p>
            <a:r>
              <a:rPr lang="en-US" dirty="0"/>
              <a:t>ACVG can help identify likely coating defects based on AC voltage gradients.</a:t>
            </a:r>
          </a:p>
          <a:p>
            <a:r>
              <a:rPr lang="en-US" dirty="0"/>
              <a:t>DCVG can help locate coating defects and evaluate the strength or relative severity of an indication.</a:t>
            </a:r>
          </a:p>
          <a:p>
            <a:r>
              <a:rPr lang="en-US" dirty="0"/>
              <a:t>CIS provides pipe-to-soil potential data and helps evaluate cathodic protection performance.</a:t>
            </a:r>
          </a:p>
          <a:p>
            <a:r>
              <a:rPr lang="en-US" dirty="0"/>
              <a:t>Cathodic protection is intended to protect exposed steel where there is an electrical path through the coating system.</a:t>
            </a:r>
          </a:p>
          <a:p>
            <a:r>
              <a:rPr lang="en-US" dirty="0"/>
              <a:t>If CP is protecting exposed steel, that is important information. However, CIS alone does not identify exactly where the coating damage is, what the damage looks like, or whether the HDD installation caused it.</a:t>
            </a:r>
          </a:p>
          <a:p>
            <a:r>
              <a:rPr lang="en-US" dirty="0"/>
              <a:t>These are valuable tools, but they do not directly show the physical condition of the buried FBE.</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1E81D93-703B-45E9-9B33-A855084491BE}" type="slidenum">
              <a:rPr lang="en-US" smtClean="0"/>
              <a:t>8</a:t>
            </a:fld>
            <a:endParaRPr lang="en-US"/>
          </a:p>
        </p:txBody>
      </p:sp>
    </p:spTree>
    <p:extLst>
      <p:ext uri="{BB962C8B-B14F-4D97-AF65-F5344CB8AC3E}">
        <p14:creationId xmlns:p14="http://schemas.microsoft.com/office/powerpoint/2010/main" val="3300799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ACVG, DCVG, and CIS provide important integrity information, but the information is indirect.</a:t>
            </a:r>
          </a:p>
          <a:p>
            <a:r>
              <a:rPr lang="en-US" dirty="0"/>
              <a:t>The methods measure electrical responses or pipe-to-soil potentials and use those measurements to identify areas of potential concern.</a:t>
            </a:r>
          </a:p>
          <a:p>
            <a:r>
              <a:rPr lang="en-US" dirty="0"/>
              <a:t>With many HDD crossings, directly exposing the pipe afterward is not practical.</a:t>
            </a:r>
          </a:p>
          <a:p>
            <a:r>
              <a:rPr lang="en-US" dirty="0"/>
              <a:t>The crossing may be beneath a river, lake, highway, structure, or other feature that the HDD was specifically designed to avoid disturbing.</a:t>
            </a:r>
          </a:p>
          <a:p>
            <a:r>
              <a:rPr lang="en-US" dirty="0"/>
              <a:t>As a result, post-installation assessment normally relies on measured responses rather than direct inspection of the coating.</a:t>
            </a:r>
          </a:p>
          <a:p>
            <a:r>
              <a:rPr lang="en-US" dirty="0"/>
              <a:t>Indirect information is valuable, but it should not be confused with direct physical confirmation.</a:t>
            </a:r>
          </a:p>
          <a:p>
            <a:endParaRPr lang="en-US" dirty="0"/>
          </a:p>
        </p:txBody>
      </p:sp>
      <p:sp>
        <p:nvSpPr>
          <p:cNvPr id="4" name="Slide Number Placeholder 3"/>
          <p:cNvSpPr>
            <a:spLocks noGrp="1"/>
          </p:cNvSpPr>
          <p:nvPr>
            <p:ph type="sldNum" sz="quarter" idx="5"/>
          </p:nvPr>
        </p:nvSpPr>
        <p:spPr/>
        <p:txBody>
          <a:bodyPr/>
          <a:lstStyle/>
          <a:p>
            <a:fld id="{A1E81D93-703B-45E9-9B33-A855084491BE}" type="slidenum">
              <a:rPr lang="en-US" smtClean="0"/>
              <a:t>9</a:t>
            </a:fld>
            <a:endParaRPr lang="en-US"/>
          </a:p>
        </p:txBody>
      </p:sp>
    </p:spTree>
    <p:extLst>
      <p:ext uri="{BB962C8B-B14F-4D97-AF65-F5344CB8AC3E}">
        <p14:creationId xmlns:p14="http://schemas.microsoft.com/office/powerpoint/2010/main" val="1447569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difficulty of determining coating condition after HDD installation is an industry-recognized issue.</a:t>
            </a:r>
          </a:p>
          <a:p>
            <a:r>
              <a:rPr lang="en-US" dirty="0"/>
              <a:t>The pipe enters the bore in a known condition, experiences installation stresses during the pull, and then becomes difficult to access once installed.</a:t>
            </a:r>
          </a:p>
          <a:p>
            <a:r>
              <a:rPr lang="en-US" dirty="0"/>
              <a:t>PRCI research has recognized that HDD-installed pipe is not readily accessible for future coating inspection or repair.</a:t>
            </a:r>
          </a:p>
          <a:p>
            <a:r>
              <a:rPr lang="en-US" dirty="0"/>
              <a:t>Preventing coating damage and proving that no coating damage occurred are two different things.</a:t>
            </a:r>
          </a:p>
          <a:p>
            <a:r>
              <a:rPr lang="en-US" dirty="0"/>
              <a:t>The lack of physical access after installation creates the verification challenge addressed throughout this presentation.</a:t>
            </a:r>
          </a:p>
          <a:p>
            <a:endParaRPr lang="en-US" dirty="0"/>
          </a:p>
        </p:txBody>
      </p:sp>
      <p:sp>
        <p:nvSpPr>
          <p:cNvPr id="4" name="Slide Number Placeholder 3"/>
          <p:cNvSpPr>
            <a:spLocks noGrp="1"/>
          </p:cNvSpPr>
          <p:nvPr>
            <p:ph type="sldNum" sz="quarter" idx="5"/>
          </p:nvPr>
        </p:nvSpPr>
        <p:spPr/>
        <p:txBody>
          <a:bodyPr/>
          <a:lstStyle/>
          <a:p>
            <a:fld id="{A1E81D93-703B-45E9-9B33-A855084491BE}" type="slidenum">
              <a:rPr lang="en-US" smtClean="0"/>
              <a:t>10</a:t>
            </a:fld>
            <a:endParaRPr lang="en-US"/>
          </a:p>
        </p:txBody>
      </p:sp>
    </p:spTree>
    <p:extLst>
      <p:ext uri="{BB962C8B-B14F-4D97-AF65-F5344CB8AC3E}">
        <p14:creationId xmlns:p14="http://schemas.microsoft.com/office/powerpoint/2010/main" val="14450507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installation, direct access to the buried FBE is limited.</a:t>
            </a:r>
          </a:p>
          <a:p>
            <a:r>
              <a:rPr lang="en-US" dirty="0"/>
              <a:t>Without excavation, we generally cannot:</a:t>
            </a:r>
          </a:p>
          <a:p>
            <a:pPr lvl="0"/>
            <a:r>
              <a:rPr lang="en-US" dirty="0"/>
              <a:t>Visually inspect the coating </a:t>
            </a:r>
          </a:p>
          <a:p>
            <a:pPr lvl="0"/>
            <a:r>
              <a:rPr lang="en-US" dirty="0"/>
              <a:t>Perform direct holiday testing on the inaccessible section </a:t>
            </a:r>
          </a:p>
          <a:p>
            <a:pPr lvl="0"/>
            <a:r>
              <a:rPr lang="en-US" dirty="0"/>
              <a:t>Physically examine the coating surface </a:t>
            </a:r>
          </a:p>
          <a:p>
            <a:r>
              <a:rPr lang="en-US" dirty="0"/>
              <a:t>ACVG, DCVG, and CIS can provide useful information, identify indications, and help build confidence in coating and CP performance.</a:t>
            </a:r>
          </a:p>
          <a:p>
            <a:r>
              <a:rPr lang="en-US" dirty="0"/>
              <a:t>However, an indication is not the same as confirmation, and confidence is not the same as direct confirmation.</a:t>
            </a:r>
          </a:p>
          <a:p>
            <a:r>
              <a:rPr lang="en-US" dirty="0"/>
              <a:t>A favorable post-installation assessment does not mean the FBE has been physically confirmed to be in the exact same condition it was in before the pull.</a:t>
            </a:r>
          </a:p>
          <a:p>
            <a:endParaRPr lang="en-US" dirty="0"/>
          </a:p>
        </p:txBody>
      </p:sp>
      <p:sp>
        <p:nvSpPr>
          <p:cNvPr id="4" name="Slide Number Placeholder 3"/>
          <p:cNvSpPr>
            <a:spLocks noGrp="1"/>
          </p:cNvSpPr>
          <p:nvPr>
            <p:ph type="sldNum" sz="quarter" idx="5"/>
          </p:nvPr>
        </p:nvSpPr>
        <p:spPr/>
        <p:txBody>
          <a:bodyPr/>
          <a:lstStyle/>
          <a:p>
            <a:fld id="{A1E81D93-703B-45E9-9B33-A855084491BE}" type="slidenum">
              <a:rPr lang="en-US" smtClean="0"/>
              <a:t>11</a:t>
            </a:fld>
            <a:endParaRPr lang="en-US"/>
          </a:p>
        </p:txBody>
      </p:sp>
    </p:spTree>
    <p:extLst>
      <p:ext uri="{BB962C8B-B14F-4D97-AF65-F5344CB8AC3E}">
        <p14:creationId xmlns:p14="http://schemas.microsoft.com/office/powerpoint/2010/main" val="2535616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Integrity programs distinguish between indirect inspection and direct examination.</a:t>
            </a:r>
          </a:p>
          <a:p>
            <a:r>
              <a:rPr lang="en-US" dirty="0"/>
              <a:t>Indirect inspection methods are used to identify indications, anomalies, and areas that may require further evaluation.</a:t>
            </a:r>
          </a:p>
          <a:p>
            <a:r>
              <a:rPr lang="en-US" dirty="0"/>
              <a:t>Direct examination requires physical access to the pipe and may include excavation, visual examination, coating inspection, and holiday testing.</a:t>
            </a:r>
          </a:p>
          <a:p>
            <a:r>
              <a:rPr lang="en-US" dirty="0"/>
              <a:t>Indirect inspection provides information and indications.</a:t>
            </a:r>
          </a:p>
          <a:p>
            <a:r>
              <a:rPr lang="en-US" dirty="0"/>
              <a:t>Direct examination allows the physical condition of the asset to be confirmed.</a:t>
            </a:r>
          </a:p>
          <a:p>
            <a:r>
              <a:rPr lang="en-US" dirty="0"/>
              <a:t>This distinction is important for HDD crossings because direct access to the installed pipe may be extremely difficult.</a:t>
            </a:r>
          </a:p>
          <a:p>
            <a:endParaRPr lang="en-US" dirty="0"/>
          </a:p>
        </p:txBody>
      </p:sp>
      <p:sp>
        <p:nvSpPr>
          <p:cNvPr id="4" name="Slide Number Placeholder 3"/>
          <p:cNvSpPr>
            <a:spLocks noGrp="1"/>
          </p:cNvSpPr>
          <p:nvPr>
            <p:ph type="sldNum" sz="quarter" idx="5"/>
          </p:nvPr>
        </p:nvSpPr>
        <p:spPr/>
        <p:txBody>
          <a:bodyPr/>
          <a:lstStyle/>
          <a:p>
            <a:fld id="{A1E81D93-703B-45E9-9B33-A855084491BE}" type="slidenum">
              <a:rPr lang="en-US" smtClean="0"/>
              <a:t>12</a:t>
            </a:fld>
            <a:endParaRPr lang="en-US"/>
          </a:p>
        </p:txBody>
      </p:sp>
    </p:spTree>
    <p:extLst>
      <p:ext uri="{BB962C8B-B14F-4D97-AF65-F5344CB8AC3E}">
        <p14:creationId xmlns:p14="http://schemas.microsoft.com/office/powerpoint/2010/main" val="1708031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direct post-installation confirmation is limited, more attention should be given to controlling risk before installation.</a:t>
            </a:r>
          </a:p>
          <a:p>
            <a:r>
              <a:rPr lang="en-US" dirty="0"/>
              <a:t>The level of protection should be based on factors such as:</a:t>
            </a:r>
          </a:p>
          <a:p>
            <a:pPr lvl="0"/>
            <a:r>
              <a:rPr lang="en-US" dirty="0"/>
              <a:t>Bore conditions </a:t>
            </a:r>
          </a:p>
          <a:p>
            <a:pPr lvl="0"/>
            <a:r>
              <a:rPr lang="en-US" dirty="0"/>
              <a:t>Rock and soil conditions </a:t>
            </a:r>
          </a:p>
          <a:p>
            <a:pPr lvl="0"/>
            <a:r>
              <a:rPr lang="en-US" dirty="0"/>
              <a:t>Crossing length </a:t>
            </a:r>
          </a:p>
          <a:p>
            <a:pPr lvl="0"/>
            <a:r>
              <a:rPr lang="en-US" dirty="0"/>
              <a:t>Expected mechanical loading </a:t>
            </a:r>
          </a:p>
          <a:p>
            <a:pPr lvl="0"/>
            <a:r>
              <a:rPr lang="en-US" dirty="0"/>
              <a:t>Asset criticality </a:t>
            </a:r>
          </a:p>
          <a:p>
            <a:pPr lvl="0"/>
            <a:r>
              <a:rPr lang="en-US" dirty="0"/>
              <a:t>Consequence and cost of damage </a:t>
            </a:r>
          </a:p>
          <a:p>
            <a:r>
              <a:rPr lang="en-US" dirty="0"/>
              <a:t>An abrasion-resistant overcoat, an outer wrap, or a combination of both may be appropriate depending on the project.</a:t>
            </a:r>
          </a:p>
          <a:p>
            <a:r>
              <a:rPr lang="en-US" dirty="0"/>
              <a:t>Each sacrificial layer placed between the bore and the FBE provides another layer that can absorb wear before mechanical damage reaches the primary corrosion barrier.</a:t>
            </a:r>
          </a:p>
          <a:p>
            <a:r>
              <a:rPr lang="en-US" dirty="0"/>
              <a:t>The objective is not to eliminate all uncertainty. It is to reduce the likelihood of coating damage before the pipe becomes difficult to inspect directly.</a:t>
            </a:r>
          </a:p>
          <a:p>
            <a:endParaRPr lang="en-US" dirty="0"/>
          </a:p>
        </p:txBody>
      </p:sp>
      <p:sp>
        <p:nvSpPr>
          <p:cNvPr id="4" name="Slide Number Placeholder 3"/>
          <p:cNvSpPr>
            <a:spLocks noGrp="1"/>
          </p:cNvSpPr>
          <p:nvPr>
            <p:ph type="sldNum" sz="quarter" idx="5"/>
          </p:nvPr>
        </p:nvSpPr>
        <p:spPr/>
        <p:txBody>
          <a:bodyPr/>
          <a:lstStyle/>
          <a:p>
            <a:fld id="{A1E81D93-703B-45E9-9B33-A855084491BE}" type="slidenum">
              <a:rPr lang="en-US" smtClean="0"/>
              <a:t>13</a:t>
            </a:fld>
            <a:endParaRPr lang="en-US"/>
          </a:p>
        </p:txBody>
      </p:sp>
    </p:spTree>
    <p:extLst>
      <p:ext uri="{BB962C8B-B14F-4D97-AF65-F5344CB8AC3E}">
        <p14:creationId xmlns:p14="http://schemas.microsoft.com/office/powerpoint/2010/main" val="2762578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practical question is how limited post-installation verification should influence HDD design and protection decisions.</a:t>
            </a:r>
          </a:p>
          <a:p>
            <a:r>
              <a:rPr lang="en-US" dirty="0"/>
              <a:t>Consider:</a:t>
            </a:r>
          </a:p>
          <a:p>
            <a:pPr lvl="0"/>
            <a:r>
              <a:rPr lang="en-US" dirty="0"/>
              <a:t>When does a crossing justify additional protection? </a:t>
            </a:r>
          </a:p>
          <a:p>
            <a:pPr lvl="0"/>
            <a:r>
              <a:rPr lang="en-US" dirty="0"/>
              <a:t>Should length, geology, pull forces, criticality, or consequence drive that decision? </a:t>
            </a:r>
          </a:p>
          <a:p>
            <a:pPr lvl="0"/>
            <a:r>
              <a:rPr lang="en-US" dirty="0"/>
              <a:t>How should the cost of added protection be compared with the potential cost of future excavation or repair? </a:t>
            </a:r>
          </a:p>
          <a:p>
            <a:pPr lvl="0"/>
            <a:r>
              <a:rPr lang="en-US" dirty="0"/>
              <a:t>When does layered protection become appropriate? </a:t>
            </a:r>
          </a:p>
          <a:p>
            <a:r>
              <a:rPr lang="en-US" dirty="0"/>
              <a:t>The broader question is whether HDD coating protection should be designed around what we expect happened during the pull or around what we will actually be able to verify afterward.</a:t>
            </a:r>
          </a:p>
          <a:p>
            <a:endParaRPr lang="en-US" dirty="0"/>
          </a:p>
        </p:txBody>
      </p:sp>
      <p:sp>
        <p:nvSpPr>
          <p:cNvPr id="4" name="Slide Number Placeholder 3"/>
          <p:cNvSpPr>
            <a:spLocks noGrp="1"/>
          </p:cNvSpPr>
          <p:nvPr>
            <p:ph type="sldNum" sz="quarter" idx="5"/>
          </p:nvPr>
        </p:nvSpPr>
        <p:spPr/>
        <p:txBody>
          <a:bodyPr/>
          <a:lstStyle/>
          <a:p>
            <a:fld id="{A1E81D93-703B-45E9-9B33-A855084491BE}" type="slidenum">
              <a:rPr lang="en-US" smtClean="0"/>
              <a:t>14</a:t>
            </a:fld>
            <a:endParaRPr lang="en-US"/>
          </a:p>
        </p:txBody>
      </p:sp>
    </p:spTree>
    <p:extLst>
      <p:ext uri="{BB962C8B-B14F-4D97-AF65-F5344CB8AC3E}">
        <p14:creationId xmlns:p14="http://schemas.microsoft.com/office/powerpoint/2010/main" val="37244869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message of the presentation is:</a:t>
            </a:r>
          </a:p>
          <a:p>
            <a:r>
              <a:rPr lang="en-US" b="1" dirty="0"/>
              <a:t>Confidence is valuable. Confirmation is better.</a:t>
            </a:r>
            <a:endParaRPr lang="en-US" dirty="0"/>
          </a:p>
          <a:p>
            <a:r>
              <a:rPr lang="en-US" dirty="0"/>
              <a:t>When direct confirmation is limited, protecting the coating before installation becomes an important part of risk management.</a:t>
            </a:r>
          </a:p>
          <a:p>
            <a:r>
              <a:rPr lang="en-US" dirty="0"/>
              <a:t>The more effectively the FBE is protected before entering the bore, the less reliance must be placed on trying to determine its exact physical condition after it becomes inaccessible.</a:t>
            </a:r>
          </a:p>
          <a:p>
            <a:r>
              <a:rPr lang="en-US" b="1" dirty="0"/>
              <a:t>Protect what you cannot easily verify.</a:t>
            </a:r>
            <a:endParaRPr lang="en-US" dirty="0"/>
          </a:p>
          <a:p>
            <a:endParaRPr lang="en-US" dirty="0"/>
          </a:p>
        </p:txBody>
      </p:sp>
      <p:sp>
        <p:nvSpPr>
          <p:cNvPr id="4" name="Slide Number Placeholder 3"/>
          <p:cNvSpPr>
            <a:spLocks noGrp="1"/>
          </p:cNvSpPr>
          <p:nvPr>
            <p:ph type="sldNum" sz="quarter" idx="5"/>
          </p:nvPr>
        </p:nvSpPr>
        <p:spPr/>
        <p:txBody>
          <a:bodyPr/>
          <a:lstStyle/>
          <a:p>
            <a:fld id="{A1E81D93-703B-45E9-9B33-A855084491BE}" type="slidenum">
              <a:rPr lang="en-US" smtClean="0"/>
              <a:t>15</a:t>
            </a:fld>
            <a:endParaRPr lang="en-US"/>
          </a:p>
        </p:txBody>
      </p:sp>
    </p:spTree>
    <p:extLst>
      <p:ext uri="{BB962C8B-B14F-4D97-AF65-F5344CB8AC3E}">
        <p14:creationId xmlns:p14="http://schemas.microsoft.com/office/powerpoint/2010/main" val="3082407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questions and discussion regarding:</a:t>
            </a:r>
          </a:p>
          <a:p>
            <a:pPr lvl="0"/>
            <a:r>
              <a:rPr lang="en-US" dirty="0"/>
              <a:t>HDD coating protection </a:t>
            </a:r>
          </a:p>
          <a:p>
            <a:pPr lvl="0"/>
            <a:r>
              <a:rPr lang="en-US" dirty="0"/>
              <a:t>Abrasion-resistant overcoats </a:t>
            </a:r>
          </a:p>
          <a:p>
            <a:pPr lvl="0"/>
            <a:r>
              <a:rPr lang="en-US" dirty="0"/>
              <a:t>Abrasion-resistant outer wraps </a:t>
            </a:r>
          </a:p>
          <a:p>
            <a:pPr lvl="0"/>
            <a:r>
              <a:rPr lang="en-US" dirty="0"/>
              <a:t>Layered protection systems </a:t>
            </a:r>
          </a:p>
          <a:p>
            <a:pPr lvl="0"/>
            <a:r>
              <a:rPr lang="en-US" dirty="0"/>
              <a:t>Post-installation assessment </a:t>
            </a:r>
          </a:p>
          <a:p>
            <a:pPr lvl="0"/>
            <a:r>
              <a:rPr lang="en-US" dirty="0"/>
              <a:t>The distinction between indirect information and direct confirmation </a:t>
            </a:r>
          </a:p>
          <a:p>
            <a:r>
              <a:rPr lang="en-US" dirty="0"/>
              <a:t>This slide can remain displayed during the Q&amp;A session.</a:t>
            </a:r>
          </a:p>
          <a:p>
            <a:r>
              <a:rPr lang="en-US" dirty="0"/>
              <a:t>	</a:t>
            </a:r>
          </a:p>
        </p:txBody>
      </p:sp>
      <p:sp>
        <p:nvSpPr>
          <p:cNvPr id="4" name="Slide Number Placeholder 3"/>
          <p:cNvSpPr>
            <a:spLocks noGrp="1"/>
          </p:cNvSpPr>
          <p:nvPr>
            <p:ph type="sldNum" sz="quarter" idx="5"/>
          </p:nvPr>
        </p:nvSpPr>
        <p:spPr/>
        <p:txBody>
          <a:bodyPr/>
          <a:lstStyle/>
          <a:p>
            <a:fld id="{A1E81D93-703B-45E9-9B33-A855084491BE}" type="slidenum">
              <a:rPr lang="en-US" smtClean="0"/>
              <a:t>16</a:t>
            </a:fld>
            <a:endParaRPr lang="en-US"/>
          </a:p>
        </p:txBody>
      </p:sp>
    </p:spTree>
    <p:extLst>
      <p:ext uri="{BB962C8B-B14F-4D97-AF65-F5344CB8AC3E}">
        <p14:creationId xmlns:p14="http://schemas.microsoft.com/office/powerpoint/2010/main" val="2913935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76BFB2-522C-3772-1176-7E07044ECC53}"/>
              </a:ext>
            </a:extLst>
          </p:cNvPr>
          <p:cNvPicPr>
            <a:picLocks noChangeAspect="1"/>
          </p:cNvPicPr>
          <p:nvPr/>
        </p:nvPicPr>
        <p:blipFill>
          <a:blip r:embed="rId3"/>
          <a:stretch>
            <a:fillRect/>
          </a:stretch>
        </p:blipFill>
        <p:spPr>
          <a:xfrm>
            <a:off x="2429" y="0"/>
            <a:ext cx="9139141" cy="5143500"/>
          </a:xfrm>
          <a:prstGeom prst="rect">
            <a:avLst/>
          </a:prstGeom>
        </p:spPr>
      </p:pic>
    </p:spTree>
    <p:extLst>
      <p:ext uri="{BB962C8B-B14F-4D97-AF65-F5344CB8AC3E}">
        <p14:creationId xmlns:p14="http://schemas.microsoft.com/office/powerpoint/2010/main" val="2587555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D4799DB-D743-ED99-167A-E7071B8721B7}"/>
              </a:ext>
            </a:extLst>
          </p:cNvPr>
          <p:cNvPicPr>
            <a:picLocks noChangeAspect="1"/>
          </p:cNvPicPr>
          <p:nvPr/>
        </p:nvPicPr>
        <p:blipFill>
          <a:blip r:embed="rId3"/>
          <a:stretch>
            <a:fillRect/>
          </a:stretch>
        </p:blipFill>
        <p:spPr>
          <a:xfrm>
            <a:off x="2429" y="0"/>
            <a:ext cx="9139141" cy="5143500"/>
          </a:xfrm>
          <a:prstGeom prst="rect">
            <a:avLst/>
          </a:prstGeom>
        </p:spPr>
      </p:pic>
    </p:spTree>
    <p:extLst>
      <p:ext uri="{BB962C8B-B14F-4D97-AF65-F5344CB8AC3E}">
        <p14:creationId xmlns:p14="http://schemas.microsoft.com/office/powerpoint/2010/main" val="2906048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B089790-F4B6-46A7-BB28-7B74A9A9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9DE3F54D-33BC-4382-A2AB-5E002F0F1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8" y="3771901"/>
            <a:ext cx="9171095" cy="1371601"/>
            <a:chOff x="-305" y="2987478"/>
            <a:chExt cx="12188952" cy="1828800"/>
          </a:xfrm>
        </p:grpSpPr>
        <p:sp>
          <p:nvSpPr>
            <p:cNvPr id="12" name="Freeform: Shape 11">
              <a:extLst>
                <a:ext uri="{FF2B5EF4-FFF2-40B4-BE49-F238E27FC236}">
                  <a16:creationId xmlns:a16="http://schemas.microsoft.com/office/drawing/2014/main" id="{6798451A-4EC8-4869-8DFB-BCE4E00BE5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2987478"/>
              <a:ext cx="12188952" cy="1099712"/>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60ECD12F-47FF-48FE-A827-069775A8AD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99381"/>
              <a:ext cx="12188952" cy="902694"/>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8928757-970C-4B99-9F9C-0C07E4A945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01488"/>
              <a:ext cx="12188952" cy="641669"/>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useBgFill="1">
          <p:nvSpPr>
            <p:cNvPr id="15" name="Freeform: Shape 14">
              <a:extLst>
                <a:ext uri="{FF2B5EF4-FFF2-40B4-BE49-F238E27FC236}">
                  <a16:creationId xmlns:a16="http://schemas.microsoft.com/office/drawing/2014/main" id="{1213505B-6136-49EC-951C-1FDA2A6C5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14750"/>
              <a:ext cx="12188952" cy="1201528"/>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grpSp>
      <p:pic>
        <p:nvPicPr>
          <p:cNvPr id="3" name="Picture 2">
            <a:extLst>
              <a:ext uri="{FF2B5EF4-FFF2-40B4-BE49-F238E27FC236}">
                <a16:creationId xmlns:a16="http://schemas.microsoft.com/office/drawing/2014/main" id="{56A6D60A-A49F-CF77-0EBE-6C1DDB8D68C1}"/>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2587846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0B94427-F250-5477-E2BF-B7B46E769D28}"/>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1559101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972DB8-04C7-2B10-1075-AD9CF0869D6A}"/>
              </a:ext>
            </a:extLst>
          </p:cNvPr>
          <p:cNvPicPr>
            <a:picLocks noChangeAspect="1"/>
          </p:cNvPicPr>
          <p:nvPr/>
        </p:nvPicPr>
        <p:blipFill>
          <a:blip r:embed="rId3"/>
          <a:srcRect/>
          <a:stretch>
            <a:fillRect/>
          </a:stretch>
        </p:blipFill>
        <p:spPr>
          <a:xfrm>
            <a:off x="2429" y="0"/>
            <a:ext cx="9139141" cy="5143499"/>
          </a:xfrm>
          <a:prstGeom prst="rect">
            <a:avLst/>
          </a:prstGeom>
        </p:spPr>
      </p:pic>
    </p:spTree>
    <p:extLst>
      <p:ext uri="{BB962C8B-B14F-4D97-AF65-F5344CB8AC3E}">
        <p14:creationId xmlns:p14="http://schemas.microsoft.com/office/powerpoint/2010/main" val="3791466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B5F519-4A2F-1190-EE38-F0690DB4AF77}"/>
              </a:ext>
            </a:extLst>
          </p:cNvPr>
          <p:cNvPicPr>
            <a:picLocks noChangeAspect="1"/>
          </p:cNvPicPr>
          <p:nvPr/>
        </p:nvPicPr>
        <p:blipFill>
          <a:blip r:embed="rId3"/>
          <a:stretch>
            <a:fillRect/>
          </a:stretch>
        </p:blipFill>
        <p:spPr>
          <a:xfrm>
            <a:off x="2429" y="0"/>
            <a:ext cx="9139141" cy="5143500"/>
          </a:xfrm>
          <a:prstGeom prst="rect">
            <a:avLst/>
          </a:prstGeom>
        </p:spPr>
      </p:pic>
      <p:sp>
        <p:nvSpPr>
          <p:cNvPr id="2" name="Rectangle 1">
            <a:extLst>
              <a:ext uri="{FF2B5EF4-FFF2-40B4-BE49-F238E27FC236}">
                <a16:creationId xmlns:a16="http://schemas.microsoft.com/office/drawing/2014/main" id="{49B6300F-31AD-8C01-45EE-45E2D8BC416B}"/>
              </a:ext>
            </a:extLst>
          </p:cNvPr>
          <p:cNvSpPr/>
          <p:nvPr/>
        </p:nvSpPr>
        <p:spPr>
          <a:xfrm>
            <a:off x="123290" y="82193"/>
            <a:ext cx="1839074" cy="4931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6743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FDDB52-42B4-C7BD-1638-1E983D3E9DF0}"/>
              </a:ext>
            </a:extLst>
          </p:cNvPr>
          <p:cNvPicPr>
            <a:picLocks noChangeAspect="1"/>
          </p:cNvPicPr>
          <p:nvPr/>
        </p:nvPicPr>
        <p:blipFill>
          <a:blip r:embed="rId3"/>
          <a:stretch>
            <a:fillRect/>
          </a:stretch>
        </p:blipFill>
        <p:spPr>
          <a:xfrm>
            <a:off x="2429" y="0"/>
            <a:ext cx="9139141" cy="5143500"/>
          </a:xfrm>
          <a:prstGeom prst="rect">
            <a:avLst/>
          </a:prstGeom>
        </p:spPr>
      </p:pic>
    </p:spTree>
    <p:extLst>
      <p:ext uri="{BB962C8B-B14F-4D97-AF65-F5344CB8AC3E}">
        <p14:creationId xmlns:p14="http://schemas.microsoft.com/office/powerpoint/2010/main" val="1757717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5F4C0DE-5CAC-9764-E29C-6F974CF4774A}"/>
              </a:ext>
            </a:extLst>
          </p:cNvPr>
          <p:cNvPicPr>
            <a:picLocks noChangeAspect="1"/>
          </p:cNvPicPr>
          <p:nvPr/>
        </p:nvPicPr>
        <p:blipFill>
          <a:blip r:embed="rId3"/>
          <a:stretch>
            <a:fillRect/>
          </a:stretch>
        </p:blipFill>
        <p:spPr>
          <a:xfrm>
            <a:off x="2429" y="0"/>
            <a:ext cx="9139141" cy="5143500"/>
          </a:xfrm>
          <a:prstGeom prst="rect">
            <a:avLst/>
          </a:prstGeom>
        </p:spPr>
      </p:pic>
      <p:sp>
        <p:nvSpPr>
          <p:cNvPr id="6" name="Rectangle 5">
            <a:extLst>
              <a:ext uri="{FF2B5EF4-FFF2-40B4-BE49-F238E27FC236}">
                <a16:creationId xmlns:a16="http://schemas.microsoft.com/office/drawing/2014/main" id="{5E629F7D-D8DA-BB2D-A97B-E578F4968B42}"/>
              </a:ext>
            </a:extLst>
          </p:cNvPr>
          <p:cNvSpPr/>
          <p:nvPr/>
        </p:nvSpPr>
        <p:spPr>
          <a:xfrm>
            <a:off x="123290" y="82193"/>
            <a:ext cx="1767155" cy="43151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5077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70AF31D-DEB1-3C2E-A3FB-F10FA6D87288}"/>
              </a:ext>
            </a:extLst>
          </p:cNvPr>
          <p:cNvPicPr>
            <a:picLocks noChangeAspect="1"/>
          </p:cNvPicPr>
          <p:nvPr/>
        </p:nvPicPr>
        <p:blipFill>
          <a:blip r:embed="rId3"/>
          <a:srcRect/>
          <a:stretch>
            <a:fillRect/>
          </a:stretch>
        </p:blipFill>
        <p:spPr>
          <a:xfrm>
            <a:off x="2429" y="0"/>
            <a:ext cx="9139141" cy="5143499"/>
          </a:xfrm>
          <a:prstGeom prst="rect">
            <a:avLst/>
          </a:prstGeom>
        </p:spPr>
      </p:pic>
    </p:spTree>
    <p:extLst>
      <p:ext uri="{BB962C8B-B14F-4D97-AF65-F5344CB8AC3E}">
        <p14:creationId xmlns:p14="http://schemas.microsoft.com/office/powerpoint/2010/main" val="2584187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C9D1D8-91F8-EAC7-BE69-353B91ADCE80}"/>
              </a:ext>
            </a:extLst>
          </p:cNvPr>
          <p:cNvPicPr>
            <a:picLocks noChangeAspect="1"/>
          </p:cNvPicPr>
          <p:nvPr/>
        </p:nvPicPr>
        <p:blipFill>
          <a:blip r:embed="rId3"/>
          <a:srcRect/>
          <a:stretch>
            <a:fillRect/>
          </a:stretch>
        </p:blipFill>
        <p:spPr>
          <a:xfrm>
            <a:off x="2429" y="0"/>
            <a:ext cx="9139141" cy="5143499"/>
          </a:xfrm>
          <a:prstGeom prst="rect">
            <a:avLst/>
          </a:prstGeom>
        </p:spPr>
      </p:pic>
    </p:spTree>
    <p:extLst>
      <p:ext uri="{BB962C8B-B14F-4D97-AF65-F5344CB8AC3E}">
        <p14:creationId xmlns:p14="http://schemas.microsoft.com/office/powerpoint/2010/main" val="457731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FA5B60-DC4E-3CA6-E4EC-A5D7A435DFA1}"/>
              </a:ext>
            </a:extLst>
          </p:cNvPr>
          <p:cNvPicPr>
            <a:picLocks noChangeAspect="1"/>
          </p:cNvPicPr>
          <p:nvPr/>
        </p:nvPicPr>
        <p:blipFill>
          <a:blip r:embed="rId3"/>
          <a:stretch>
            <a:fillRect/>
          </a:stretch>
        </p:blipFill>
        <p:spPr>
          <a:xfrm>
            <a:off x="2429" y="0"/>
            <a:ext cx="9139141" cy="5143500"/>
          </a:xfrm>
          <a:prstGeom prst="rect">
            <a:avLst/>
          </a:prstGeom>
        </p:spPr>
      </p:pic>
      <p:sp>
        <p:nvSpPr>
          <p:cNvPr id="5" name="Rectangle 4">
            <a:extLst>
              <a:ext uri="{FF2B5EF4-FFF2-40B4-BE49-F238E27FC236}">
                <a16:creationId xmlns:a16="http://schemas.microsoft.com/office/drawing/2014/main" id="{168071E2-1799-BC95-F1DE-A1C982AA99F0}"/>
              </a:ext>
            </a:extLst>
          </p:cNvPr>
          <p:cNvSpPr/>
          <p:nvPr/>
        </p:nvSpPr>
        <p:spPr>
          <a:xfrm>
            <a:off x="102742" y="71919"/>
            <a:ext cx="1356188" cy="34932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8949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8DAF6EC-CA41-8F64-7CB8-D932A01747A3}"/>
              </a:ext>
            </a:extLst>
          </p:cNvPr>
          <p:cNvPicPr>
            <a:picLocks noChangeAspect="1"/>
          </p:cNvPicPr>
          <p:nvPr/>
        </p:nvPicPr>
        <p:blipFill>
          <a:blip r:embed="rId3"/>
          <a:stretch/>
        </p:blipFill>
        <p:spPr>
          <a:xfrm>
            <a:off x="2429" y="0"/>
            <a:ext cx="9139141" cy="5143499"/>
          </a:xfrm>
          <a:prstGeom prst="rect">
            <a:avLst/>
          </a:prstGeom>
        </p:spPr>
      </p:pic>
    </p:spTree>
    <p:extLst>
      <p:ext uri="{BB962C8B-B14F-4D97-AF65-F5344CB8AC3E}">
        <p14:creationId xmlns:p14="http://schemas.microsoft.com/office/powerpoint/2010/main" val="3575894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25E849-5FA4-DC9C-6CA6-6109B9B4043F}"/>
              </a:ext>
            </a:extLst>
          </p:cNvPr>
          <p:cNvPicPr>
            <a:picLocks noChangeAspect="1"/>
          </p:cNvPicPr>
          <p:nvPr/>
        </p:nvPicPr>
        <p:blipFill>
          <a:blip r:embed="rId3"/>
          <a:stretch/>
        </p:blipFill>
        <p:spPr>
          <a:xfrm>
            <a:off x="2429" y="0"/>
            <a:ext cx="9139141" cy="5143499"/>
          </a:xfrm>
          <a:prstGeom prst="rect">
            <a:avLst/>
          </a:prstGeom>
        </p:spPr>
      </p:pic>
    </p:spTree>
    <p:extLst>
      <p:ext uri="{BB962C8B-B14F-4D97-AF65-F5344CB8AC3E}">
        <p14:creationId xmlns:p14="http://schemas.microsoft.com/office/powerpoint/2010/main" val="4218002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29CD4D1-F338-FB2B-4849-09187CE95C05}"/>
              </a:ext>
            </a:extLst>
          </p:cNvPr>
          <p:cNvPicPr>
            <a:picLocks noChangeAspect="1"/>
          </p:cNvPicPr>
          <p:nvPr/>
        </p:nvPicPr>
        <p:blipFill>
          <a:blip r:embed="rId3"/>
          <a:stretch/>
        </p:blipFill>
        <p:spPr>
          <a:xfrm>
            <a:off x="2429" y="0"/>
            <a:ext cx="9139141" cy="5143499"/>
          </a:xfrm>
          <a:prstGeom prst="rect">
            <a:avLst/>
          </a:prstGeom>
        </p:spPr>
      </p:pic>
    </p:spTree>
    <p:extLst>
      <p:ext uri="{BB962C8B-B14F-4D97-AF65-F5344CB8AC3E}">
        <p14:creationId xmlns:p14="http://schemas.microsoft.com/office/powerpoint/2010/main" val="901609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4513C9-85BA-FD14-C592-0D778A2FF646}"/>
              </a:ext>
            </a:extLst>
          </p:cNvPr>
          <p:cNvPicPr>
            <a:picLocks noChangeAspect="1"/>
          </p:cNvPicPr>
          <p:nvPr/>
        </p:nvPicPr>
        <p:blipFill>
          <a:blip r:embed="rId3"/>
          <a:stretch/>
        </p:blipFill>
        <p:spPr>
          <a:xfrm>
            <a:off x="2429" y="0"/>
            <a:ext cx="9139141" cy="5143499"/>
          </a:xfrm>
          <a:prstGeom prst="rect">
            <a:avLst/>
          </a:prstGeom>
        </p:spPr>
      </p:pic>
    </p:spTree>
    <p:extLst>
      <p:ext uri="{BB962C8B-B14F-4D97-AF65-F5344CB8AC3E}">
        <p14:creationId xmlns:p14="http://schemas.microsoft.com/office/powerpoint/2010/main" val="4217550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4FF079-3DFE-D919-3CF3-4CE1C1D06F80}"/>
              </a:ext>
            </a:extLst>
          </p:cNvPr>
          <p:cNvPicPr>
            <a:picLocks noChangeAspect="1"/>
          </p:cNvPicPr>
          <p:nvPr/>
        </p:nvPicPr>
        <p:blipFill>
          <a:blip r:embed="rId3"/>
          <a:stretch/>
        </p:blipFill>
        <p:spPr>
          <a:xfrm>
            <a:off x="2429" y="0"/>
            <a:ext cx="9139141" cy="5143499"/>
          </a:xfrm>
          <a:prstGeom prst="rect">
            <a:avLst/>
          </a:prstGeom>
        </p:spPr>
      </p:pic>
      <p:pic>
        <p:nvPicPr>
          <p:cNvPr id="6" name="Picture 5">
            <a:extLst>
              <a:ext uri="{FF2B5EF4-FFF2-40B4-BE49-F238E27FC236}">
                <a16:creationId xmlns:a16="http://schemas.microsoft.com/office/drawing/2014/main" id="{6DF08E98-0794-BBD8-A5AB-D1954EC07A12}"/>
              </a:ext>
            </a:extLst>
          </p:cNvPr>
          <p:cNvPicPr>
            <a:picLocks noChangeAspect="1"/>
          </p:cNvPicPr>
          <p:nvPr/>
        </p:nvPicPr>
        <p:blipFill>
          <a:blip r:embed="rId4"/>
          <a:stretch>
            <a:fillRect/>
          </a:stretch>
        </p:blipFill>
        <p:spPr>
          <a:xfrm>
            <a:off x="3172471" y="1139075"/>
            <a:ext cx="2799057" cy="2865350"/>
          </a:xfrm>
          <a:prstGeom prst="rect">
            <a:avLst/>
          </a:prstGeom>
        </p:spPr>
      </p:pic>
      <p:pic>
        <p:nvPicPr>
          <p:cNvPr id="4" name="Picture 3">
            <a:extLst>
              <a:ext uri="{FF2B5EF4-FFF2-40B4-BE49-F238E27FC236}">
                <a16:creationId xmlns:a16="http://schemas.microsoft.com/office/drawing/2014/main" id="{FAC5B25F-4596-A36D-ED7A-F17F2A69A762}"/>
              </a:ext>
            </a:extLst>
          </p:cNvPr>
          <p:cNvPicPr>
            <a:picLocks noChangeAspect="1"/>
          </p:cNvPicPr>
          <p:nvPr/>
        </p:nvPicPr>
        <p:blipFill>
          <a:blip r:embed="rId5"/>
          <a:stretch>
            <a:fillRect/>
          </a:stretch>
        </p:blipFill>
        <p:spPr>
          <a:xfrm>
            <a:off x="3512411" y="51371"/>
            <a:ext cx="2119176" cy="626120"/>
          </a:xfrm>
          <a:prstGeom prst="rect">
            <a:avLst/>
          </a:prstGeom>
        </p:spPr>
      </p:pic>
    </p:spTree>
    <p:extLst>
      <p:ext uri="{BB962C8B-B14F-4D97-AF65-F5344CB8AC3E}">
        <p14:creationId xmlns:p14="http://schemas.microsoft.com/office/powerpoint/2010/main" val="31983655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8457</TotalTime>
  <Words>1443</Words>
  <Application>Microsoft Office PowerPoint</Application>
  <PresentationFormat>On-screen Show (16:9)</PresentationFormat>
  <Paragraphs>128</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NAPCA</dc:title>
  <dc:subject>PptxGenJS Presentation</dc:subject>
  <dc:creator>PptxGenJS;Christopher Wilkins</dc:creator>
  <cp:lastModifiedBy>Chris Wilkins</cp:lastModifiedBy>
  <cp:revision>9</cp:revision>
  <cp:lastPrinted>2026-08-12T12:31:30Z</cp:lastPrinted>
  <dcterms:created xsi:type="dcterms:W3CDTF">2026-02-11T22:47:11Z</dcterms:created>
  <dcterms:modified xsi:type="dcterms:W3CDTF">2026-08-13T23:41:09Z</dcterms:modified>
  <cp:contentStatus/>
</cp:coreProperties>
</file>