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9"/>
  </p:notesMasterIdLst>
  <p:sldIdLst>
    <p:sldId id="1951" r:id="rId2"/>
    <p:sldId id="1946" r:id="rId3"/>
    <p:sldId id="1947" r:id="rId4"/>
    <p:sldId id="392" r:id="rId5"/>
    <p:sldId id="1244" r:id="rId6"/>
    <p:sldId id="1948" r:id="rId7"/>
    <p:sldId id="1315" r:id="rId8"/>
    <p:sldId id="336" r:id="rId9"/>
    <p:sldId id="1933" r:id="rId10"/>
    <p:sldId id="1021" r:id="rId11"/>
    <p:sldId id="1937" r:id="rId12"/>
    <p:sldId id="1128" r:id="rId13"/>
    <p:sldId id="1878" r:id="rId14"/>
    <p:sldId id="1327" r:id="rId15"/>
    <p:sldId id="1934" r:id="rId16"/>
    <p:sldId id="880" r:id="rId17"/>
    <p:sldId id="1360" r:id="rId18"/>
    <p:sldId id="1097" r:id="rId19"/>
    <p:sldId id="1936" r:id="rId20"/>
    <p:sldId id="881" r:id="rId21"/>
    <p:sldId id="739" r:id="rId22"/>
    <p:sldId id="1938" r:id="rId23"/>
    <p:sldId id="1939" r:id="rId24"/>
    <p:sldId id="309" r:id="rId25"/>
    <p:sldId id="1940" r:id="rId26"/>
    <p:sldId id="1406" r:id="rId27"/>
    <p:sldId id="1407" r:id="rId28"/>
    <p:sldId id="1949" r:id="rId29"/>
    <p:sldId id="1408" r:id="rId30"/>
    <p:sldId id="1884" r:id="rId31"/>
    <p:sldId id="1382" r:id="rId32"/>
    <p:sldId id="1941" r:id="rId33"/>
    <p:sldId id="1401" r:id="rId34"/>
    <p:sldId id="1402" r:id="rId35"/>
    <p:sldId id="1885" r:id="rId36"/>
    <p:sldId id="1898" r:id="rId37"/>
    <p:sldId id="1896" r:id="rId38"/>
    <p:sldId id="1339" r:id="rId39"/>
    <p:sldId id="1069" r:id="rId40"/>
    <p:sldId id="1886" r:id="rId41"/>
    <p:sldId id="1887" r:id="rId42"/>
    <p:sldId id="1888" r:id="rId43"/>
    <p:sldId id="399" r:id="rId44"/>
    <p:sldId id="1883" r:id="rId45"/>
    <p:sldId id="1903" r:id="rId46"/>
    <p:sldId id="1868" r:id="rId47"/>
    <p:sldId id="1374" r:id="rId48"/>
    <p:sldId id="1323" r:id="rId49"/>
    <p:sldId id="1352" r:id="rId50"/>
    <p:sldId id="1395" r:id="rId51"/>
    <p:sldId id="1945" r:id="rId52"/>
    <p:sldId id="1397" r:id="rId53"/>
    <p:sldId id="1845" r:id="rId54"/>
    <p:sldId id="1844" r:id="rId55"/>
    <p:sldId id="1950" r:id="rId56"/>
    <p:sldId id="272" r:id="rId57"/>
    <p:sldId id="1922" r:id="rId5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08000"/>
    <a:srgbClr val="00CC00"/>
    <a:srgbClr val="66FF33"/>
    <a:srgbClr val="009900"/>
    <a:srgbClr val="CC0099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0704FB2-59AF-4E79-879D-31A5C1066CD7}" v="2" dt="2026-08-26T18:13:40.65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913" autoAdjust="0"/>
  </p:normalViewPr>
  <p:slideViewPr>
    <p:cSldViewPr snapToGrid="0">
      <p:cViewPr>
        <p:scale>
          <a:sx n="90" d="100"/>
          <a:sy n="90" d="100"/>
        </p:scale>
        <p:origin x="1262" y="-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21" d="100"/>
        <a:sy n="21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61" Type="http://schemas.openxmlformats.org/officeDocument/2006/relationships/viewProps" Target="view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microsoft.com/office/2016/11/relationships/changesInfo" Target="changesInfos/changesInfo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presProps" Target="presProps.xml"/><Relationship Id="rId65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olty Cheramie [PipeXch]" userId="374d734c-1a74-4e3b-9af1-38962644f3d9" providerId="ADAL" clId="{7B4188E0-4048-4591-95B0-07A51B8CC45D}"/>
    <pc:docChg chg="addSld delSld modSld sldOrd delMainMaster">
      <pc:chgData name="Dolty Cheramie [PipeXch]" userId="374d734c-1a74-4e3b-9af1-38962644f3d9" providerId="ADAL" clId="{7B4188E0-4048-4591-95B0-07A51B8CC45D}" dt="2026-08-26T18:14:19.308" v="41" actId="1076"/>
      <pc:docMkLst>
        <pc:docMk/>
      </pc:docMkLst>
      <pc:sldChg chg="del">
        <pc:chgData name="Dolty Cheramie [PipeXch]" userId="374d734c-1a74-4e3b-9af1-38962644f3d9" providerId="ADAL" clId="{7B4188E0-4048-4591-95B0-07A51B8CC45D}" dt="2026-08-26T18:11:42.701" v="0" actId="47"/>
        <pc:sldMkLst>
          <pc:docMk/>
          <pc:sldMk cId="1035938053" sldId="265"/>
        </pc:sldMkLst>
      </pc:sldChg>
      <pc:sldChg chg="del">
        <pc:chgData name="Dolty Cheramie [PipeXch]" userId="374d734c-1a74-4e3b-9af1-38962644f3d9" providerId="ADAL" clId="{7B4188E0-4048-4591-95B0-07A51B8CC45D}" dt="2026-08-26T18:11:42.701" v="0" actId="47"/>
        <pc:sldMkLst>
          <pc:docMk/>
          <pc:sldMk cId="3237248506" sldId="353"/>
        </pc:sldMkLst>
      </pc:sldChg>
      <pc:sldChg chg="del">
        <pc:chgData name="Dolty Cheramie [PipeXch]" userId="374d734c-1a74-4e3b-9af1-38962644f3d9" providerId="ADAL" clId="{7B4188E0-4048-4591-95B0-07A51B8CC45D}" dt="2026-08-26T18:11:42.701" v="0" actId="47"/>
        <pc:sldMkLst>
          <pc:docMk/>
          <pc:sldMk cId="3285049839" sldId="384"/>
        </pc:sldMkLst>
      </pc:sldChg>
      <pc:sldChg chg="del">
        <pc:chgData name="Dolty Cheramie [PipeXch]" userId="374d734c-1a74-4e3b-9af1-38962644f3d9" providerId="ADAL" clId="{7B4188E0-4048-4591-95B0-07A51B8CC45D}" dt="2026-08-26T18:11:42.701" v="0" actId="47"/>
        <pc:sldMkLst>
          <pc:docMk/>
          <pc:sldMk cId="2930156549" sldId="572"/>
        </pc:sldMkLst>
      </pc:sldChg>
      <pc:sldChg chg="del">
        <pc:chgData name="Dolty Cheramie [PipeXch]" userId="374d734c-1a74-4e3b-9af1-38962644f3d9" providerId="ADAL" clId="{7B4188E0-4048-4591-95B0-07A51B8CC45D}" dt="2026-08-26T18:11:42.701" v="0" actId="47"/>
        <pc:sldMkLst>
          <pc:docMk/>
          <pc:sldMk cId="2924649410" sldId="578"/>
        </pc:sldMkLst>
      </pc:sldChg>
      <pc:sldChg chg="del">
        <pc:chgData name="Dolty Cheramie [PipeXch]" userId="374d734c-1a74-4e3b-9af1-38962644f3d9" providerId="ADAL" clId="{7B4188E0-4048-4591-95B0-07A51B8CC45D}" dt="2026-08-26T18:11:42.701" v="0" actId="47"/>
        <pc:sldMkLst>
          <pc:docMk/>
          <pc:sldMk cId="594459930" sldId="825"/>
        </pc:sldMkLst>
      </pc:sldChg>
      <pc:sldChg chg="del">
        <pc:chgData name="Dolty Cheramie [PipeXch]" userId="374d734c-1a74-4e3b-9af1-38962644f3d9" providerId="ADAL" clId="{7B4188E0-4048-4591-95B0-07A51B8CC45D}" dt="2026-08-26T18:11:42.701" v="0" actId="47"/>
        <pc:sldMkLst>
          <pc:docMk/>
          <pc:sldMk cId="2179371101" sldId="1159"/>
        </pc:sldMkLst>
      </pc:sldChg>
      <pc:sldChg chg="del">
        <pc:chgData name="Dolty Cheramie [PipeXch]" userId="374d734c-1a74-4e3b-9af1-38962644f3d9" providerId="ADAL" clId="{7B4188E0-4048-4591-95B0-07A51B8CC45D}" dt="2026-08-26T18:11:42.701" v="0" actId="47"/>
        <pc:sldMkLst>
          <pc:docMk/>
          <pc:sldMk cId="882611952" sldId="1162"/>
        </pc:sldMkLst>
      </pc:sldChg>
      <pc:sldChg chg="del">
        <pc:chgData name="Dolty Cheramie [PipeXch]" userId="374d734c-1a74-4e3b-9af1-38962644f3d9" providerId="ADAL" clId="{7B4188E0-4048-4591-95B0-07A51B8CC45D}" dt="2026-08-26T18:11:42.701" v="0" actId="47"/>
        <pc:sldMkLst>
          <pc:docMk/>
          <pc:sldMk cId="1093207315" sldId="1203"/>
        </pc:sldMkLst>
      </pc:sldChg>
      <pc:sldChg chg="del">
        <pc:chgData name="Dolty Cheramie [PipeXch]" userId="374d734c-1a74-4e3b-9af1-38962644f3d9" providerId="ADAL" clId="{7B4188E0-4048-4591-95B0-07A51B8CC45D}" dt="2026-08-26T18:11:42.701" v="0" actId="47"/>
        <pc:sldMkLst>
          <pc:docMk/>
          <pc:sldMk cId="2438849243" sldId="1269"/>
        </pc:sldMkLst>
      </pc:sldChg>
      <pc:sldChg chg="del">
        <pc:chgData name="Dolty Cheramie [PipeXch]" userId="374d734c-1a74-4e3b-9af1-38962644f3d9" providerId="ADAL" clId="{7B4188E0-4048-4591-95B0-07A51B8CC45D}" dt="2026-08-26T18:11:42.701" v="0" actId="47"/>
        <pc:sldMkLst>
          <pc:docMk/>
          <pc:sldMk cId="3141178230" sldId="1270"/>
        </pc:sldMkLst>
      </pc:sldChg>
      <pc:sldChg chg="del">
        <pc:chgData name="Dolty Cheramie [PipeXch]" userId="374d734c-1a74-4e3b-9af1-38962644f3d9" providerId="ADAL" clId="{7B4188E0-4048-4591-95B0-07A51B8CC45D}" dt="2026-08-26T18:11:42.701" v="0" actId="47"/>
        <pc:sldMkLst>
          <pc:docMk/>
          <pc:sldMk cId="1066661810" sldId="1272"/>
        </pc:sldMkLst>
      </pc:sldChg>
      <pc:sldChg chg="del">
        <pc:chgData name="Dolty Cheramie [PipeXch]" userId="374d734c-1a74-4e3b-9af1-38962644f3d9" providerId="ADAL" clId="{7B4188E0-4048-4591-95B0-07A51B8CC45D}" dt="2026-08-26T18:11:42.701" v="0" actId="47"/>
        <pc:sldMkLst>
          <pc:docMk/>
          <pc:sldMk cId="2690031286" sldId="1273"/>
        </pc:sldMkLst>
      </pc:sldChg>
      <pc:sldChg chg="del">
        <pc:chgData name="Dolty Cheramie [PipeXch]" userId="374d734c-1a74-4e3b-9af1-38962644f3d9" providerId="ADAL" clId="{7B4188E0-4048-4591-95B0-07A51B8CC45D}" dt="2026-08-26T18:11:42.701" v="0" actId="47"/>
        <pc:sldMkLst>
          <pc:docMk/>
          <pc:sldMk cId="4174856320" sldId="1274"/>
        </pc:sldMkLst>
      </pc:sldChg>
      <pc:sldChg chg="del">
        <pc:chgData name="Dolty Cheramie [PipeXch]" userId="374d734c-1a74-4e3b-9af1-38962644f3d9" providerId="ADAL" clId="{7B4188E0-4048-4591-95B0-07A51B8CC45D}" dt="2026-08-26T18:11:42.701" v="0" actId="47"/>
        <pc:sldMkLst>
          <pc:docMk/>
          <pc:sldMk cId="694792255" sldId="1275"/>
        </pc:sldMkLst>
      </pc:sldChg>
      <pc:sldChg chg="del">
        <pc:chgData name="Dolty Cheramie [PipeXch]" userId="374d734c-1a74-4e3b-9af1-38962644f3d9" providerId="ADAL" clId="{7B4188E0-4048-4591-95B0-07A51B8CC45D}" dt="2026-08-26T18:11:42.701" v="0" actId="47"/>
        <pc:sldMkLst>
          <pc:docMk/>
          <pc:sldMk cId="3877965406" sldId="1276"/>
        </pc:sldMkLst>
      </pc:sldChg>
      <pc:sldChg chg="del">
        <pc:chgData name="Dolty Cheramie [PipeXch]" userId="374d734c-1a74-4e3b-9af1-38962644f3d9" providerId="ADAL" clId="{7B4188E0-4048-4591-95B0-07A51B8CC45D}" dt="2026-08-26T18:11:42.701" v="0" actId="47"/>
        <pc:sldMkLst>
          <pc:docMk/>
          <pc:sldMk cId="1401701663" sldId="1278"/>
        </pc:sldMkLst>
      </pc:sldChg>
      <pc:sldChg chg="del">
        <pc:chgData name="Dolty Cheramie [PipeXch]" userId="374d734c-1a74-4e3b-9af1-38962644f3d9" providerId="ADAL" clId="{7B4188E0-4048-4591-95B0-07A51B8CC45D}" dt="2026-08-26T18:11:42.701" v="0" actId="47"/>
        <pc:sldMkLst>
          <pc:docMk/>
          <pc:sldMk cId="635079708" sldId="1280"/>
        </pc:sldMkLst>
      </pc:sldChg>
      <pc:sldChg chg="del">
        <pc:chgData name="Dolty Cheramie [PipeXch]" userId="374d734c-1a74-4e3b-9af1-38962644f3d9" providerId="ADAL" clId="{7B4188E0-4048-4591-95B0-07A51B8CC45D}" dt="2026-08-26T18:11:42.701" v="0" actId="47"/>
        <pc:sldMkLst>
          <pc:docMk/>
          <pc:sldMk cId="3278473017" sldId="1287"/>
        </pc:sldMkLst>
      </pc:sldChg>
      <pc:sldChg chg="del">
        <pc:chgData name="Dolty Cheramie [PipeXch]" userId="374d734c-1a74-4e3b-9af1-38962644f3d9" providerId="ADAL" clId="{7B4188E0-4048-4591-95B0-07A51B8CC45D}" dt="2026-08-26T18:11:42.701" v="0" actId="47"/>
        <pc:sldMkLst>
          <pc:docMk/>
          <pc:sldMk cId="815631603" sldId="1303"/>
        </pc:sldMkLst>
      </pc:sldChg>
      <pc:sldChg chg="del">
        <pc:chgData name="Dolty Cheramie [PipeXch]" userId="374d734c-1a74-4e3b-9af1-38962644f3d9" providerId="ADAL" clId="{7B4188E0-4048-4591-95B0-07A51B8CC45D}" dt="2026-08-26T18:11:42.701" v="0" actId="47"/>
        <pc:sldMkLst>
          <pc:docMk/>
          <pc:sldMk cId="1302454915" sldId="1304"/>
        </pc:sldMkLst>
      </pc:sldChg>
      <pc:sldChg chg="del">
        <pc:chgData name="Dolty Cheramie [PipeXch]" userId="374d734c-1a74-4e3b-9af1-38962644f3d9" providerId="ADAL" clId="{7B4188E0-4048-4591-95B0-07A51B8CC45D}" dt="2026-08-26T18:11:42.701" v="0" actId="47"/>
        <pc:sldMkLst>
          <pc:docMk/>
          <pc:sldMk cId="387174546" sldId="1334"/>
        </pc:sldMkLst>
      </pc:sldChg>
      <pc:sldChg chg="del">
        <pc:chgData name="Dolty Cheramie [PipeXch]" userId="374d734c-1a74-4e3b-9af1-38962644f3d9" providerId="ADAL" clId="{7B4188E0-4048-4591-95B0-07A51B8CC45D}" dt="2026-08-26T18:11:42.701" v="0" actId="47"/>
        <pc:sldMkLst>
          <pc:docMk/>
          <pc:sldMk cId="1036057457" sldId="1338"/>
        </pc:sldMkLst>
      </pc:sldChg>
      <pc:sldChg chg="del">
        <pc:chgData name="Dolty Cheramie [PipeXch]" userId="374d734c-1a74-4e3b-9af1-38962644f3d9" providerId="ADAL" clId="{7B4188E0-4048-4591-95B0-07A51B8CC45D}" dt="2026-08-26T18:11:42.701" v="0" actId="47"/>
        <pc:sldMkLst>
          <pc:docMk/>
          <pc:sldMk cId="3153618414" sldId="1340"/>
        </pc:sldMkLst>
      </pc:sldChg>
      <pc:sldChg chg="del">
        <pc:chgData name="Dolty Cheramie [PipeXch]" userId="374d734c-1a74-4e3b-9af1-38962644f3d9" providerId="ADAL" clId="{7B4188E0-4048-4591-95B0-07A51B8CC45D}" dt="2026-08-26T18:11:42.701" v="0" actId="47"/>
        <pc:sldMkLst>
          <pc:docMk/>
          <pc:sldMk cId="3690939545" sldId="1341"/>
        </pc:sldMkLst>
      </pc:sldChg>
      <pc:sldChg chg="del">
        <pc:chgData name="Dolty Cheramie [PipeXch]" userId="374d734c-1a74-4e3b-9af1-38962644f3d9" providerId="ADAL" clId="{7B4188E0-4048-4591-95B0-07A51B8CC45D}" dt="2026-08-26T18:11:42.701" v="0" actId="47"/>
        <pc:sldMkLst>
          <pc:docMk/>
          <pc:sldMk cId="2250287598" sldId="1348"/>
        </pc:sldMkLst>
      </pc:sldChg>
      <pc:sldChg chg="del">
        <pc:chgData name="Dolty Cheramie [PipeXch]" userId="374d734c-1a74-4e3b-9af1-38962644f3d9" providerId="ADAL" clId="{7B4188E0-4048-4591-95B0-07A51B8CC45D}" dt="2026-08-26T18:11:42.701" v="0" actId="47"/>
        <pc:sldMkLst>
          <pc:docMk/>
          <pc:sldMk cId="3041078333" sldId="1387"/>
        </pc:sldMkLst>
      </pc:sldChg>
      <pc:sldChg chg="del">
        <pc:chgData name="Dolty Cheramie [PipeXch]" userId="374d734c-1a74-4e3b-9af1-38962644f3d9" providerId="ADAL" clId="{7B4188E0-4048-4591-95B0-07A51B8CC45D}" dt="2026-08-26T18:11:42.701" v="0" actId="47"/>
        <pc:sldMkLst>
          <pc:docMk/>
          <pc:sldMk cId="982731922" sldId="1393"/>
        </pc:sldMkLst>
      </pc:sldChg>
      <pc:sldChg chg="del">
        <pc:chgData name="Dolty Cheramie [PipeXch]" userId="374d734c-1a74-4e3b-9af1-38962644f3d9" providerId="ADAL" clId="{7B4188E0-4048-4591-95B0-07A51B8CC45D}" dt="2026-08-26T18:11:42.701" v="0" actId="47"/>
        <pc:sldMkLst>
          <pc:docMk/>
          <pc:sldMk cId="1630276958" sldId="1394"/>
        </pc:sldMkLst>
      </pc:sldChg>
      <pc:sldChg chg="del">
        <pc:chgData name="Dolty Cheramie [PipeXch]" userId="374d734c-1a74-4e3b-9af1-38962644f3d9" providerId="ADAL" clId="{7B4188E0-4048-4591-95B0-07A51B8CC45D}" dt="2026-08-26T18:11:42.701" v="0" actId="47"/>
        <pc:sldMkLst>
          <pc:docMk/>
          <pc:sldMk cId="1420352779" sldId="1527"/>
        </pc:sldMkLst>
      </pc:sldChg>
      <pc:sldChg chg="del">
        <pc:chgData name="Dolty Cheramie [PipeXch]" userId="374d734c-1a74-4e3b-9af1-38962644f3d9" providerId="ADAL" clId="{7B4188E0-4048-4591-95B0-07A51B8CC45D}" dt="2026-08-26T18:11:42.701" v="0" actId="47"/>
        <pc:sldMkLst>
          <pc:docMk/>
          <pc:sldMk cId="1392210446" sldId="1528"/>
        </pc:sldMkLst>
      </pc:sldChg>
      <pc:sldChg chg="del">
        <pc:chgData name="Dolty Cheramie [PipeXch]" userId="374d734c-1a74-4e3b-9af1-38962644f3d9" providerId="ADAL" clId="{7B4188E0-4048-4591-95B0-07A51B8CC45D}" dt="2026-08-26T18:11:42.701" v="0" actId="47"/>
        <pc:sldMkLst>
          <pc:docMk/>
          <pc:sldMk cId="673101827" sldId="1719"/>
        </pc:sldMkLst>
      </pc:sldChg>
      <pc:sldChg chg="del">
        <pc:chgData name="Dolty Cheramie [PipeXch]" userId="374d734c-1a74-4e3b-9af1-38962644f3d9" providerId="ADAL" clId="{7B4188E0-4048-4591-95B0-07A51B8CC45D}" dt="2026-08-26T18:11:42.701" v="0" actId="47"/>
        <pc:sldMkLst>
          <pc:docMk/>
          <pc:sldMk cId="230072953" sldId="1765"/>
        </pc:sldMkLst>
      </pc:sldChg>
      <pc:sldChg chg="del">
        <pc:chgData name="Dolty Cheramie [PipeXch]" userId="374d734c-1a74-4e3b-9af1-38962644f3d9" providerId="ADAL" clId="{7B4188E0-4048-4591-95B0-07A51B8CC45D}" dt="2026-08-26T18:11:42.701" v="0" actId="47"/>
        <pc:sldMkLst>
          <pc:docMk/>
          <pc:sldMk cId="1659381901" sldId="1766"/>
        </pc:sldMkLst>
      </pc:sldChg>
      <pc:sldChg chg="del">
        <pc:chgData name="Dolty Cheramie [PipeXch]" userId="374d734c-1a74-4e3b-9af1-38962644f3d9" providerId="ADAL" clId="{7B4188E0-4048-4591-95B0-07A51B8CC45D}" dt="2026-08-26T18:11:42.701" v="0" actId="47"/>
        <pc:sldMkLst>
          <pc:docMk/>
          <pc:sldMk cId="2861937238" sldId="1767"/>
        </pc:sldMkLst>
      </pc:sldChg>
      <pc:sldChg chg="del">
        <pc:chgData name="Dolty Cheramie [PipeXch]" userId="374d734c-1a74-4e3b-9af1-38962644f3d9" providerId="ADAL" clId="{7B4188E0-4048-4591-95B0-07A51B8CC45D}" dt="2026-08-26T18:11:42.701" v="0" actId="47"/>
        <pc:sldMkLst>
          <pc:docMk/>
          <pc:sldMk cId="4109563259" sldId="1893"/>
        </pc:sldMkLst>
      </pc:sldChg>
      <pc:sldChg chg="del">
        <pc:chgData name="Dolty Cheramie [PipeXch]" userId="374d734c-1a74-4e3b-9af1-38962644f3d9" providerId="ADAL" clId="{7B4188E0-4048-4591-95B0-07A51B8CC45D}" dt="2026-08-26T18:11:42.701" v="0" actId="47"/>
        <pc:sldMkLst>
          <pc:docMk/>
          <pc:sldMk cId="2897268423" sldId="1900"/>
        </pc:sldMkLst>
      </pc:sldChg>
      <pc:sldChg chg="del">
        <pc:chgData name="Dolty Cheramie [PipeXch]" userId="374d734c-1a74-4e3b-9af1-38962644f3d9" providerId="ADAL" clId="{7B4188E0-4048-4591-95B0-07A51B8CC45D}" dt="2026-08-26T18:11:42.701" v="0" actId="47"/>
        <pc:sldMkLst>
          <pc:docMk/>
          <pc:sldMk cId="3599761377" sldId="1901"/>
        </pc:sldMkLst>
      </pc:sldChg>
      <pc:sldChg chg="del">
        <pc:chgData name="Dolty Cheramie [PipeXch]" userId="374d734c-1a74-4e3b-9af1-38962644f3d9" providerId="ADAL" clId="{7B4188E0-4048-4591-95B0-07A51B8CC45D}" dt="2026-08-26T18:11:42.701" v="0" actId="47"/>
        <pc:sldMkLst>
          <pc:docMk/>
          <pc:sldMk cId="2679882890" sldId="1904"/>
        </pc:sldMkLst>
      </pc:sldChg>
      <pc:sldChg chg="del">
        <pc:chgData name="Dolty Cheramie [PipeXch]" userId="374d734c-1a74-4e3b-9af1-38962644f3d9" providerId="ADAL" clId="{7B4188E0-4048-4591-95B0-07A51B8CC45D}" dt="2026-08-26T18:11:42.701" v="0" actId="47"/>
        <pc:sldMkLst>
          <pc:docMk/>
          <pc:sldMk cId="1176451252" sldId="1906"/>
        </pc:sldMkLst>
      </pc:sldChg>
      <pc:sldChg chg="del">
        <pc:chgData name="Dolty Cheramie [PipeXch]" userId="374d734c-1a74-4e3b-9af1-38962644f3d9" providerId="ADAL" clId="{7B4188E0-4048-4591-95B0-07A51B8CC45D}" dt="2026-08-26T18:11:42.701" v="0" actId="47"/>
        <pc:sldMkLst>
          <pc:docMk/>
          <pc:sldMk cId="0" sldId="1907"/>
        </pc:sldMkLst>
      </pc:sldChg>
      <pc:sldChg chg="del">
        <pc:chgData name="Dolty Cheramie [PipeXch]" userId="374d734c-1a74-4e3b-9af1-38962644f3d9" providerId="ADAL" clId="{7B4188E0-4048-4591-95B0-07A51B8CC45D}" dt="2026-08-26T18:11:42.701" v="0" actId="47"/>
        <pc:sldMkLst>
          <pc:docMk/>
          <pc:sldMk cId="1941744505" sldId="1908"/>
        </pc:sldMkLst>
      </pc:sldChg>
      <pc:sldChg chg="del">
        <pc:chgData name="Dolty Cheramie [PipeXch]" userId="374d734c-1a74-4e3b-9af1-38962644f3d9" providerId="ADAL" clId="{7B4188E0-4048-4591-95B0-07A51B8CC45D}" dt="2026-08-26T18:11:42.701" v="0" actId="47"/>
        <pc:sldMkLst>
          <pc:docMk/>
          <pc:sldMk cId="1338729048" sldId="1909"/>
        </pc:sldMkLst>
      </pc:sldChg>
      <pc:sldChg chg="del">
        <pc:chgData name="Dolty Cheramie [PipeXch]" userId="374d734c-1a74-4e3b-9af1-38962644f3d9" providerId="ADAL" clId="{7B4188E0-4048-4591-95B0-07A51B8CC45D}" dt="2026-08-26T18:11:42.701" v="0" actId="47"/>
        <pc:sldMkLst>
          <pc:docMk/>
          <pc:sldMk cId="1550031794" sldId="1910"/>
        </pc:sldMkLst>
      </pc:sldChg>
      <pc:sldChg chg="del">
        <pc:chgData name="Dolty Cheramie [PipeXch]" userId="374d734c-1a74-4e3b-9af1-38962644f3d9" providerId="ADAL" clId="{7B4188E0-4048-4591-95B0-07A51B8CC45D}" dt="2026-08-26T18:11:42.701" v="0" actId="47"/>
        <pc:sldMkLst>
          <pc:docMk/>
          <pc:sldMk cId="2535738704" sldId="1911"/>
        </pc:sldMkLst>
      </pc:sldChg>
      <pc:sldChg chg="del">
        <pc:chgData name="Dolty Cheramie [PipeXch]" userId="374d734c-1a74-4e3b-9af1-38962644f3d9" providerId="ADAL" clId="{7B4188E0-4048-4591-95B0-07A51B8CC45D}" dt="2026-08-26T18:11:42.701" v="0" actId="47"/>
        <pc:sldMkLst>
          <pc:docMk/>
          <pc:sldMk cId="4291722078" sldId="1912"/>
        </pc:sldMkLst>
      </pc:sldChg>
      <pc:sldChg chg="del">
        <pc:chgData name="Dolty Cheramie [PipeXch]" userId="374d734c-1a74-4e3b-9af1-38962644f3d9" providerId="ADAL" clId="{7B4188E0-4048-4591-95B0-07A51B8CC45D}" dt="2026-08-26T18:11:42.701" v="0" actId="47"/>
        <pc:sldMkLst>
          <pc:docMk/>
          <pc:sldMk cId="2223990117" sldId="1914"/>
        </pc:sldMkLst>
      </pc:sldChg>
      <pc:sldChg chg="del">
        <pc:chgData name="Dolty Cheramie [PipeXch]" userId="374d734c-1a74-4e3b-9af1-38962644f3d9" providerId="ADAL" clId="{7B4188E0-4048-4591-95B0-07A51B8CC45D}" dt="2026-08-26T18:11:42.701" v="0" actId="47"/>
        <pc:sldMkLst>
          <pc:docMk/>
          <pc:sldMk cId="2618638647" sldId="1915"/>
        </pc:sldMkLst>
      </pc:sldChg>
      <pc:sldChg chg="del">
        <pc:chgData name="Dolty Cheramie [PipeXch]" userId="374d734c-1a74-4e3b-9af1-38962644f3d9" providerId="ADAL" clId="{7B4188E0-4048-4591-95B0-07A51B8CC45D}" dt="2026-08-26T18:11:42.701" v="0" actId="47"/>
        <pc:sldMkLst>
          <pc:docMk/>
          <pc:sldMk cId="3284853358" sldId="1916"/>
        </pc:sldMkLst>
      </pc:sldChg>
      <pc:sldChg chg="del">
        <pc:chgData name="Dolty Cheramie [PipeXch]" userId="374d734c-1a74-4e3b-9af1-38962644f3d9" providerId="ADAL" clId="{7B4188E0-4048-4591-95B0-07A51B8CC45D}" dt="2026-08-26T18:11:42.701" v="0" actId="47"/>
        <pc:sldMkLst>
          <pc:docMk/>
          <pc:sldMk cId="3006828871" sldId="1917"/>
        </pc:sldMkLst>
      </pc:sldChg>
      <pc:sldChg chg="del">
        <pc:chgData name="Dolty Cheramie [PipeXch]" userId="374d734c-1a74-4e3b-9af1-38962644f3d9" providerId="ADAL" clId="{7B4188E0-4048-4591-95B0-07A51B8CC45D}" dt="2026-08-26T18:11:42.701" v="0" actId="47"/>
        <pc:sldMkLst>
          <pc:docMk/>
          <pc:sldMk cId="3217450154" sldId="1918"/>
        </pc:sldMkLst>
      </pc:sldChg>
      <pc:sldChg chg="del">
        <pc:chgData name="Dolty Cheramie [PipeXch]" userId="374d734c-1a74-4e3b-9af1-38962644f3d9" providerId="ADAL" clId="{7B4188E0-4048-4591-95B0-07A51B8CC45D}" dt="2026-08-26T18:11:42.701" v="0" actId="47"/>
        <pc:sldMkLst>
          <pc:docMk/>
          <pc:sldMk cId="1486671415" sldId="1919"/>
        </pc:sldMkLst>
      </pc:sldChg>
      <pc:sldChg chg="del">
        <pc:chgData name="Dolty Cheramie [PipeXch]" userId="374d734c-1a74-4e3b-9af1-38962644f3d9" providerId="ADAL" clId="{7B4188E0-4048-4591-95B0-07A51B8CC45D}" dt="2026-08-26T18:11:42.701" v="0" actId="47"/>
        <pc:sldMkLst>
          <pc:docMk/>
          <pc:sldMk cId="889942450" sldId="1920"/>
        </pc:sldMkLst>
      </pc:sldChg>
      <pc:sldChg chg="del">
        <pc:chgData name="Dolty Cheramie [PipeXch]" userId="374d734c-1a74-4e3b-9af1-38962644f3d9" providerId="ADAL" clId="{7B4188E0-4048-4591-95B0-07A51B8CC45D}" dt="2026-08-26T18:11:42.701" v="0" actId="47"/>
        <pc:sldMkLst>
          <pc:docMk/>
          <pc:sldMk cId="850561046" sldId="1921"/>
        </pc:sldMkLst>
      </pc:sldChg>
      <pc:sldChg chg="del">
        <pc:chgData name="Dolty Cheramie [PipeXch]" userId="374d734c-1a74-4e3b-9af1-38962644f3d9" providerId="ADAL" clId="{7B4188E0-4048-4591-95B0-07A51B8CC45D}" dt="2026-08-26T18:11:42.701" v="0" actId="47"/>
        <pc:sldMkLst>
          <pc:docMk/>
          <pc:sldMk cId="3400667345" sldId="1923"/>
        </pc:sldMkLst>
      </pc:sldChg>
      <pc:sldChg chg="del">
        <pc:chgData name="Dolty Cheramie [PipeXch]" userId="374d734c-1a74-4e3b-9af1-38962644f3d9" providerId="ADAL" clId="{7B4188E0-4048-4591-95B0-07A51B8CC45D}" dt="2026-08-26T18:11:42.701" v="0" actId="47"/>
        <pc:sldMkLst>
          <pc:docMk/>
          <pc:sldMk cId="1256855970" sldId="1926"/>
        </pc:sldMkLst>
      </pc:sldChg>
      <pc:sldChg chg="del">
        <pc:chgData name="Dolty Cheramie [PipeXch]" userId="374d734c-1a74-4e3b-9af1-38962644f3d9" providerId="ADAL" clId="{7B4188E0-4048-4591-95B0-07A51B8CC45D}" dt="2026-08-26T18:11:42.701" v="0" actId="47"/>
        <pc:sldMkLst>
          <pc:docMk/>
          <pc:sldMk cId="345727670" sldId="1927"/>
        </pc:sldMkLst>
      </pc:sldChg>
      <pc:sldChg chg="del">
        <pc:chgData name="Dolty Cheramie [PipeXch]" userId="374d734c-1a74-4e3b-9af1-38962644f3d9" providerId="ADAL" clId="{7B4188E0-4048-4591-95B0-07A51B8CC45D}" dt="2026-08-26T18:11:42.701" v="0" actId="47"/>
        <pc:sldMkLst>
          <pc:docMk/>
          <pc:sldMk cId="2346696202" sldId="1929"/>
        </pc:sldMkLst>
      </pc:sldChg>
      <pc:sldChg chg="del">
        <pc:chgData name="Dolty Cheramie [PipeXch]" userId="374d734c-1a74-4e3b-9af1-38962644f3d9" providerId="ADAL" clId="{7B4188E0-4048-4591-95B0-07A51B8CC45D}" dt="2026-08-26T18:11:42.701" v="0" actId="47"/>
        <pc:sldMkLst>
          <pc:docMk/>
          <pc:sldMk cId="3872921896" sldId="1930"/>
        </pc:sldMkLst>
      </pc:sldChg>
      <pc:sldChg chg="del">
        <pc:chgData name="Dolty Cheramie [PipeXch]" userId="374d734c-1a74-4e3b-9af1-38962644f3d9" providerId="ADAL" clId="{7B4188E0-4048-4591-95B0-07A51B8CC45D}" dt="2026-08-26T18:11:42.701" v="0" actId="47"/>
        <pc:sldMkLst>
          <pc:docMk/>
          <pc:sldMk cId="389368142" sldId="1931"/>
        </pc:sldMkLst>
      </pc:sldChg>
      <pc:sldChg chg="del">
        <pc:chgData name="Dolty Cheramie [PipeXch]" userId="374d734c-1a74-4e3b-9af1-38962644f3d9" providerId="ADAL" clId="{7B4188E0-4048-4591-95B0-07A51B8CC45D}" dt="2026-08-26T18:11:42.701" v="0" actId="47"/>
        <pc:sldMkLst>
          <pc:docMk/>
          <pc:sldMk cId="4164659859" sldId="1935"/>
        </pc:sldMkLst>
      </pc:sldChg>
      <pc:sldChg chg="del">
        <pc:chgData name="Dolty Cheramie [PipeXch]" userId="374d734c-1a74-4e3b-9af1-38962644f3d9" providerId="ADAL" clId="{7B4188E0-4048-4591-95B0-07A51B8CC45D}" dt="2026-08-26T18:11:42.701" v="0" actId="47"/>
        <pc:sldMkLst>
          <pc:docMk/>
          <pc:sldMk cId="1636655060" sldId="1942"/>
        </pc:sldMkLst>
      </pc:sldChg>
      <pc:sldChg chg="del">
        <pc:chgData name="Dolty Cheramie [PipeXch]" userId="374d734c-1a74-4e3b-9af1-38962644f3d9" providerId="ADAL" clId="{7B4188E0-4048-4591-95B0-07A51B8CC45D}" dt="2026-08-26T18:11:42.701" v="0" actId="47"/>
        <pc:sldMkLst>
          <pc:docMk/>
          <pc:sldMk cId="2876927621" sldId="1943"/>
        </pc:sldMkLst>
      </pc:sldChg>
      <pc:sldChg chg="addSp modSp add mod ord">
        <pc:chgData name="Dolty Cheramie [PipeXch]" userId="374d734c-1a74-4e3b-9af1-38962644f3d9" providerId="ADAL" clId="{7B4188E0-4048-4591-95B0-07A51B8CC45D}" dt="2026-08-26T18:14:19.308" v="41" actId="1076"/>
        <pc:sldMkLst>
          <pc:docMk/>
          <pc:sldMk cId="1357460015" sldId="1951"/>
        </pc:sldMkLst>
        <pc:spChg chg="add mod">
          <ac:chgData name="Dolty Cheramie [PipeXch]" userId="374d734c-1a74-4e3b-9af1-38962644f3d9" providerId="ADAL" clId="{7B4188E0-4048-4591-95B0-07A51B8CC45D}" dt="2026-08-26T18:14:13.183" v="40" actId="1076"/>
          <ac:spMkLst>
            <pc:docMk/>
            <pc:sldMk cId="1357460015" sldId="1951"/>
            <ac:spMk id="2" creationId="{2B53B9C6-9DA3-E317-1327-73E5B65F19E5}"/>
          </ac:spMkLst>
        </pc:spChg>
        <pc:spChg chg="mod">
          <ac:chgData name="Dolty Cheramie [PipeXch]" userId="374d734c-1a74-4e3b-9af1-38962644f3d9" providerId="ADAL" clId="{7B4188E0-4048-4591-95B0-07A51B8CC45D}" dt="2026-08-26T18:14:19.308" v="41" actId="1076"/>
          <ac:spMkLst>
            <pc:docMk/>
            <pc:sldMk cId="1357460015" sldId="1951"/>
            <ac:spMk id="4" creationId="{DB3556A4-4DCA-D933-3743-A56E823CFB72}"/>
          </ac:spMkLst>
        </pc:spChg>
      </pc:sldChg>
      <pc:sldMasterChg chg="del delSldLayout">
        <pc:chgData name="Dolty Cheramie [PipeXch]" userId="374d734c-1a74-4e3b-9af1-38962644f3d9" providerId="ADAL" clId="{7B4188E0-4048-4591-95B0-07A51B8CC45D}" dt="2026-08-26T18:11:42.701" v="0" actId="47"/>
        <pc:sldMasterMkLst>
          <pc:docMk/>
          <pc:sldMasterMk cId="2350236394" sldId="2147483672"/>
        </pc:sldMasterMkLst>
        <pc:sldLayoutChg chg="del">
          <pc:chgData name="Dolty Cheramie [PipeXch]" userId="374d734c-1a74-4e3b-9af1-38962644f3d9" providerId="ADAL" clId="{7B4188E0-4048-4591-95B0-07A51B8CC45D}" dt="2026-08-26T18:11:42.701" v="0" actId="47"/>
          <pc:sldLayoutMkLst>
            <pc:docMk/>
            <pc:sldMasterMk cId="2350236394" sldId="2147483672"/>
            <pc:sldLayoutMk cId="4249721078" sldId="2147483673"/>
          </pc:sldLayoutMkLst>
        </pc:sldLayoutChg>
        <pc:sldLayoutChg chg="del">
          <pc:chgData name="Dolty Cheramie [PipeXch]" userId="374d734c-1a74-4e3b-9af1-38962644f3d9" providerId="ADAL" clId="{7B4188E0-4048-4591-95B0-07A51B8CC45D}" dt="2026-08-26T18:11:42.701" v="0" actId="47"/>
          <pc:sldLayoutMkLst>
            <pc:docMk/>
            <pc:sldMasterMk cId="2350236394" sldId="2147483672"/>
            <pc:sldLayoutMk cId="3940892352" sldId="2147483674"/>
          </pc:sldLayoutMkLst>
        </pc:sldLayoutChg>
        <pc:sldLayoutChg chg="del">
          <pc:chgData name="Dolty Cheramie [PipeXch]" userId="374d734c-1a74-4e3b-9af1-38962644f3d9" providerId="ADAL" clId="{7B4188E0-4048-4591-95B0-07A51B8CC45D}" dt="2026-08-26T18:11:42.701" v="0" actId="47"/>
          <pc:sldLayoutMkLst>
            <pc:docMk/>
            <pc:sldMasterMk cId="2350236394" sldId="2147483672"/>
            <pc:sldLayoutMk cId="1349366642" sldId="2147483675"/>
          </pc:sldLayoutMkLst>
        </pc:sldLayoutChg>
        <pc:sldLayoutChg chg="del">
          <pc:chgData name="Dolty Cheramie [PipeXch]" userId="374d734c-1a74-4e3b-9af1-38962644f3d9" providerId="ADAL" clId="{7B4188E0-4048-4591-95B0-07A51B8CC45D}" dt="2026-08-26T18:11:42.701" v="0" actId="47"/>
          <pc:sldLayoutMkLst>
            <pc:docMk/>
            <pc:sldMasterMk cId="2350236394" sldId="2147483672"/>
            <pc:sldLayoutMk cId="1258263978" sldId="2147483676"/>
          </pc:sldLayoutMkLst>
        </pc:sldLayoutChg>
        <pc:sldLayoutChg chg="del">
          <pc:chgData name="Dolty Cheramie [PipeXch]" userId="374d734c-1a74-4e3b-9af1-38962644f3d9" providerId="ADAL" clId="{7B4188E0-4048-4591-95B0-07A51B8CC45D}" dt="2026-08-26T18:11:42.701" v="0" actId="47"/>
          <pc:sldLayoutMkLst>
            <pc:docMk/>
            <pc:sldMasterMk cId="2350236394" sldId="2147483672"/>
            <pc:sldLayoutMk cId="4231637565" sldId="2147483677"/>
          </pc:sldLayoutMkLst>
        </pc:sldLayoutChg>
        <pc:sldLayoutChg chg="del">
          <pc:chgData name="Dolty Cheramie [PipeXch]" userId="374d734c-1a74-4e3b-9af1-38962644f3d9" providerId="ADAL" clId="{7B4188E0-4048-4591-95B0-07A51B8CC45D}" dt="2026-08-26T18:11:42.701" v="0" actId="47"/>
          <pc:sldLayoutMkLst>
            <pc:docMk/>
            <pc:sldMasterMk cId="2350236394" sldId="2147483672"/>
            <pc:sldLayoutMk cId="3654885009" sldId="2147483678"/>
          </pc:sldLayoutMkLst>
        </pc:sldLayoutChg>
        <pc:sldLayoutChg chg="del">
          <pc:chgData name="Dolty Cheramie [PipeXch]" userId="374d734c-1a74-4e3b-9af1-38962644f3d9" providerId="ADAL" clId="{7B4188E0-4048-4591-95B0-07A51B8CC45D}" dt="2026-08-26T18:11:42.701" v="0" actId="47"/>
          <pc:sldLayoutMkLst>
            <pc:docMk/>
            <pc:sldMasterMk cId="2350236394" sldId="2147483672"/>
            <pc:sldLayoutMk cId="406123458" sldId="2147483679"/>
          </pc:sldLayoutMkLst>
        </pc:sldLayoutChg>
        <pc:sldLayoutChg chg="del">
          <pc:chgData name="Dolty Cheramie [PipeXch]" userId="374d734c-1a74-4e3b-9af1-38962644f3d9" providerId="ADAL" clId="{7B4188E0-4048-4591-95B0-07A51B8CC45D}" dt="2026-08-26T18:11:42.701" v="0" actId="47"/>
          <pc:sldLayoutMkLst>
            <pc:docMk/>
            <pc:sldMasterMk cId="2350236394" sldId="2147483672"/>
            <pc:sldLayoutMk cId="696796910" sldId="2147483680"/>
          </pc:sldLayoutMkLst>
        </pc:sldLayoutChg>
        <pc:sldLayoutChg chg="del">
          <pc:chgData name="Dolty Cheramie [PipeXch]" userId="374d734c-1a74-4e3b-9af1-38962644f3d9" providerId="ADAL" clId="{7B4188E0-4048-4591-95B0-07A51B8CC45D}" dt="2026-08-26T18:11:42.701" v="0" actId="47"/>
          <pc:sldLayoutMkLst>
            <pc:docMk/>
            <pc:sldMasterMk cId="2350236394" sldId="2147483672"/>
            <pc:sldLayoutMk cId="77443747" sldId="2147483681"/>
          </pc:sldLayoutMkLst>
        </pc:sldLayoutChg>
        <pc:sldLayoutChg chg="del">
          <pc:chgData name="Dolty Cheramie [PipeXch]" userId="374d734c-1a74-4e3b-9af1-38962644f3d9" providerId="ADAL" clId="{7B4188E0-4048-4591-95B0-07A51B8CC45D}" dt="2026-08-26T18:11:42.701" v="0" actId="47"/>
          <pc:sldLayoutMkLst>
            <pc:docMk/>
            <pc:sldMasterMk cId="2350236394" sldId="2147483672"/>
            <pc:sldLayoutMk cId="1821392849" sldId="2147483682"/>
          </pc:sldLayoutMkLst>
        </pc:sldLayoutChg>
        <pc:sldLayoutChg chg="del">
          <pc:chgData name="Dolty Cheramie [PipeXch]" userId="374d734c-1a74-4e3b-9af1-38962644f3d9" providerId="ADAL" clId="{7B4188E0-4048-4591-95B0-07A51B8CC45D}" dt="2026-08-26T18:11:42.701" v="0" actId="47"/>
          <pc:sldLayoutMkLst>
            <pc:docMk/>
            <pc:sldMasterMk cId="2350236394" sldId="2147483672"/>
            <pc:sldLayoutMk cId="1107243250" sldId="2147483683"/>
          </pc:sldLayoutMkLst>
        </pc:sldLayoutChg>
        <pc:sldLayoutChg chg="del">
          <pc:chgData name="Dolty Cheramie [PipeXch]" userId="374d734c-1a74-4e3b-9af1-38962644f3d9" providerId="ADAL" clId="{7B4188E0-4048-4591-95B0-07A51B8CC45D}" dt="2026-08-26T18:11:42.701" v="0" actId="47"/>
          <pc:sldLayoutMkLst>
            <pc:docMk/>
            <pc:sldMasterMk cId="2350236394" sldId="2147483672"/>
            <pc:sldLayoutMk cId="3839643495" sldId="2147483684"/>
          </pc:sldLayoutMkLst>
        </pc:sldLayoutChg>
        <pc:sldLayoutChg chg="del">
          <pc:chgData name="Dolty Cheramie [PipeXch]" userId="374d734c-1a74-4e3b-9af1-38962644f3d9" providerId="ADAL" clId="{7B4188E0-4048-4591-95B0-07A51B8CC45D}" dt="2026-08-26T18:11:42.701" v="0" actId="47"/>
          <pc:sldLayoutMkLst>
            <pc:docMk/>
            <pc:sldMasterMk cId="2350236394" sldId="2147483672"/>
            <pc:sldLayoutMk cId="2925986519" sldId="2147483685"/>
          </pc:sldLayoutMkLst>
        </pc:sldLayoutChg>
        <pc:sldLayoutChg chg="del">
          <pc:chgData name="Dolty Cheramie [PipeXch]" userId="374d734c-1a74-4e3b-9af1-38962644f3d9" providerId="ADAL" clId="{7B4188E0-4048-4591-95B0-07A51B8CC45D}" dt="2026-08-26T18:11:42.701" v="0" actId="47"/>
          <pc:sldLayoutMkLst>
            <pc:docMk/>
            <pc:sldMasterMk cId="2350236394" sldId="2147483672"/>
            <pc:sldLayoutMk cId="1066714617" sldId="2147483686"/>
          </pc:sldLayoutMkLst>
        </pc:sldLayoutChg>
        <pc:sldLayoutChg chg="del">
          <pc:chgData name="Dolty Cheramie [PipeXch]" userId="374d734c-1a74-4e3b-9af1-38962644f3d9" providerId="ADAL" clId="{7B4188E0-4048-4591-95B0-07A51B8CC45D}" dt="2026-08-26T18:11:42.701" v="0" actId="47"/>
          <pc:sldLayoutMkLst>
            <pc:docMk/>
            <pc:sldMasterMk cId="2350236394" sldId="2147483672"/>
            <pc:sldLayoutMk cId="3843658407" sldId="2147483687"/>
          </pc:sldLayoutMkLst>
        </pc:sldLayoutChg>
        <pc:sldLayoutChg chg="del">
          <pc:chgData name="Dolty Cheramie [PipeXch]" userId="374d734c-1a74-4e3b-9af1-38962644f3d9" providerId="ADAL" clId="{7B4188E0-4048-4591-95B0-07A51B8CC45D}" dt="2026-08-26T18:11:42.701" v="0" actId="47"/>
          <pc:sldLayoutMkLst>
            <pc:docMk/>
            <pc:sldMasterMk cId="2350236394" sldId="2147483672"/>
            <pc:sldLayoutMk cId="1946216444" sldId="2147483688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47A6EF-0D2F-4C43-A7FF-4E6788DDDF9A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1B3C8A-6922-4BE7-9950-47B8BC2403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68744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FD5F015-EC51-4B0B-AD24-584D29868692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93144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10A78-8EB6-484B-82C8-8C88251FB1A0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1C2F83-873F-4C2F-904D-7E045F2E8E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8676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10A78-8EB6-484B-82C8-8C88251FB1A0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1C2F83-873F-4C2F-904D-7E045F2E8E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34706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10A78-8EB6-484B-82C8-8C88251FB1A0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1C2F83-873F-4C2F-904D-7E045F2E8E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19530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10A78-8EB6-484B-82C8-8C88251FB1A0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1C2F83-873F-4C2F-904D-7E045F2E8E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03757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10A78-8EB6-484B-82C8-8C88251FB1A0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1C2F83-873F-4C2F-904D-7E045F2E8E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08935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10A78-8EB6-484B-82C8-8C88251FB1A0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1C2F83-873F-4C2F-904D-7E045F2E8E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90069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10A78-8EB6-484B-82C8-8C88251FB1A0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1C2F83-873F-4C2F-904D-7E045F2E8E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37980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10A78-8EB6-484B-82C8-8C88251FB1A0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1C2F83-873F-4C2F-904D-7E045F2E8E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16583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10A78-8EB6-484B-82C8-8C88251FB1A0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1C2F83-873F-4C2F-904D-7E045F2E8E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43955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10A78-8EB6-484B-82C8-8C88251FB1A0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1C2F83-873F-4C2F-904D-7E045F2E8E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69896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10A78-8EB6-484B-82C8-8C88251FB1A0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1C2F83-873F-4C2F-904D-7E045F2E8E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68616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410A78-8EB6-484B-82C8-8C88251FB1A0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1C2F83-873F-4C2F-904D-7E045F2E8E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93325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png"/><Relationship Id="rId4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ewsmax.com/finance/streettalk/inflation-food-prices-bureau-of-labor-statistics/2026/07/28/id/1264356/?ns_mail_uid=b9ada995-bae9-49f0-a986-0c9694036034&amp;ns_mail_job=DM1001816_07292026&amp;s=acs&amp;dkt_nbr=010102fff7m5" TargetMode="External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9.png"/><Relationship Id="rId4" Type="http://schemas.openxmlformats.org/officeDocument/2006/relationships/image" Target="../media/image48.sv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hyperlink" Target="https://nypost.com/2026/07/09/us-news/under-half-of-americans-think-capitalism-works-well-survey-shows/" TargetMode="External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ewsmax.com/newsfront/exxon-chevron-warn-of-continued-high-fuel-prices-from-iran-war/2026/07/31/id/1264702/?ns_mail_uid=f7fe6038-5c8b-4a93-b128-b58948857251&amp;ns_mail_job=DM1002888_08012026&amp;s=acs&amp;dkt_nbr=010104r6fu2a" TargetMode="External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sv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ewsmax.com/finance/streettalk/inflation-food-prices-bureau-of-labor-statistics/2026/07/28/id/1264356/?ns_mail_uid=b9ada995-bae9-49f0-a986-0c9694036034&amp;ns_mail_job=DM1001816_07292026&amp;s=acs&amp;dkt_nbr=010102fff7m5" TargetMode="External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sv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https://static.seekingalpha.com/uploads/2022/7/5/shutterstock_161237021.jpg" TargetMode="External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GIF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hyperlink" Target="https://www.foxnews.com/politics/fox-news-power-rankings-democrats-lead-house-redistricting-keeps-gop-game" TargetMode="External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sv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B3556A4-4DCA-D933-3743-A56E823CFB72}"/>
              </a:ext>
            </a:extLst>
          </p:cNvPr>
          <p:cNvSpPr/>
          <p:nvPr/>
        </p:nvSpPr>
        <p:spPr>
          <a:xfrm>
            <a:off x="2679462" y="1309007"/>
            <a:ext cx="3785075" cy="186204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11500" b="1" cap="none" spc="0" dirty="0">
                <a:ln/>
                <a:solidFill>
                  <a:srgbClr val="00CC00"/>
                </a:solidFill>
                <a:effectLst/>
              </a:rPr>
              <a:t>Part 2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B53B9C6-9DA3-E317-1327-73E5B65F19E5}"/>
              </a:ext>
            </a:extLst>
          </p:cNvPr>
          <p:cNvSpPr txBox="1"/>
          <p:nvPr/>
        </p:nvSpPr>
        <p:spPr>
          <a:xfrm>
            <a:off x="2602166" y="3107267"/>
            <a:ext cx="39396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0000FF"/>
                </a:solidFill>
              </a:rPr>
              <a:t>Best Seen In Slideshow Mode</a:t>
            </a:r>
          </a:p>
        </p:txBody>
      </p:sp>
    </p:spTree>
    <p:extLst>
      <p:ext uri="{BB962C8B-B14F-4D97-AF65-F5344CB8AC3E}">
        <p14:creationId xmlns:p14="http://schemas.microsoft.com/office/powerpoint/2010/main" val="1357460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5A15CBB-46DF-4FA0-BEAC-E3E3540336AE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707" y="6400800"/>
            <a:ext cx="2693893" cy="4572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E6A3DA5-7FE8-4AF2-69AE-8F4F8CAB86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22940"/>
            <a:ext cx="9144000" cy="6215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71509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7D0D91-EF4C-6656-7603-4CC9319F3F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0D1CE38-3B4B-1B35-F84E-0DB23ECE3D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5A15CBB-46DF-4FA0-BEAC-E3E3540336AE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D43F7A5-A643-A36C-D091-C4DE2E6DE5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707" y="6400800"/>
            <a:ext cx="2693893" cy="4572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24F7670-6487-EE4B-BAE6-6F3CC15A53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19260"/>
            <a:ext cx="9144000" cy="6219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86836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5A15CBB-46DF-4FA0-BEAC-E3E3540336AE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707" y="6400800"/>
            <a:ext cx="2693893" cy="4572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0A0C624-3CE7-70BE-CFDB-0B68D5D58A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54507"/>
            <a:ext cx="9144000" cy="6215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62898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5A15CBB-46DF-4FA0-BEAC-E3E3540336AE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707" y="6400800"/>
            <a:ext cx="2693893" cy="4572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F7A9861-81CF-8F27-75C3-6C78719AF1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93052"/>
            <a:ext cx="9144000" cy="6215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66344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7D0D91-EF4C-6656-7603-4CC9319F3F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0D1CE38-3B4B-1B35-F84E-0DB23ECE3D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5A15CBB-46DF-4FA0-BEAC-E3E3540336AE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D43F7A5-A643-A36C-D091-C4DE2E6DE5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707" y="6400800"/>
            <a:ext cx="2693893" cy="4572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B9180EE-2DC7-7391-D541-26BFD02BE9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66274"/>
            <a:ext cx="9144000" cy="6219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18337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AB8CB1D-ABE4-0612-3C65-D334FC0732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58844"/>
            <a:ext cx="9144000" cy="6217399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5A15CBB-46DF-4FA0-BEAC-E3E3540336AE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1707" y="6400800"/>
            <a:ext cx="2693893" cy="4572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B12F376-03AF-6AC2-B3C8-5863CD084B3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5800" y="477316"/>
            <a:ext cx="7772400" cy="384029"/>
          </a:xfrm>
          <a:prstGeom prst="rect">
            <a:avLst/>
          </a:prstGeom>
        </p:spPr>
      </p:pic>
      <p:cxnSp>
        <p:nvCxnSpPr>
          <p:cNvPr id="2" name="Straight Arrow Connector 1">
            <a:extLst>
              <a:ext uri="{FF2B5EF4-FFF2-40B4-BE49-F238E27FC236}">
                <a16:creationId xmlns:a16="http://schemas.microsoft.com/office/drawing/2014/main" id="{C626E482-73AE-B13D-8E11-1B58E120AAE8}"/>
              </a:ext>
            </a:extLst>
          </p:cNvPr>
          <p:cNvCxnSpPr/>
          <p:nvPr/>
        </p:nvCxnSpPr>
        <p:spPr>
          <a:xfrm>
            <a:off x="8327615" y="1385455"/>
            <a:ext cx="0" cy="4087091"/>
          </a:xfrm>
          <a:prstGeom prst="straightConnector1">
            <a:avLst/>
          </a:prstGeom>
          <a:ln w="57150">
            <a:solidFill>
              <a:srgbClr val="FF0000"/>
            </a:solidFill>
            <a:headEnd type="triangle"/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8667375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0 L -0.38454 0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236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5A15CBB-46DF-4FA0-BEAC-E3E3540336AE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707" y="6400800"/>
            <a:ext cx="2693893" cy="4572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D56DFC7-688E-2631-BCCC-C9C52C3812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51153"/>
            <a:ext cx="9144000" cy="6217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099647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37A3107-EFEC-212F-C0ED-B8315F68CA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7663" y="1179800"/>
            <a:ext cx="8448675" cy="348874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B211D85-AFCC-090C-BF3F-3C50310C8B5A}"/>
              </a:ext>
            </a:extLst>
          </p:cNvPr>
          <p:cNvSpPr txBox="1"/>
          <p:nvPr/>
        </p:nvSpPr>
        <p:spPr>
          <a:xfrm>
            <a:off x="2219914" y="466725"/>
            <a:ext cx="470417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</a:rPr>
              <a:t>USA Natural Gas Consumption</a:t>
            </a:r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580970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007E571-9544-4B40-A5F3-8BAAB7B62D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426267"/>
            <a:ext cx="7772400" cy="6005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952223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2A8260D-02B1-A439-3E72-03510D0D1B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41413"/>
            <a:ext cx="9144000" cy="6215319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5A15CBB-46DF-4FA0-BEAC-E3E3540336AE}" type="slidenum">
              <a:rPr lang="en-US" smtClean="0"/>
              <a:pPr>
                <a:defRPr/>
              </a:pPr>
              <a:t>19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1707" y="6400800"/>
            <a:ext cx="2693893" cy="4572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1351203-4B87-5000-9E1D-C84F60C3D53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5800" y="524537"/>
            <a:ext cx="7772400" cy="333223"/>
          </a:xfrm>
          <a:prstGeom prst="rect">
            <a:avLst/>
          </a:prstGeom>
        </p:spPr>
      </p:pic>
      <p:cxnSp>
        <p:nvCxnSpPr>
          <p:cNvPr id="2" name="Straight Arrow Connector 1">
            <a:extLst>
              <a:ext uri="{FF2B5EF4-FFF2-40B4-BE49-F238E27FC236}">
                <a16:creationId xmlns:a16="http://schemas.microsoft.com/office/drawing/2014/main" id="{8ABCCA0F-A7F4-B8E3-0D77-BF724B85AEC9}"/>
              </a:ext>
            </a:extLst>
          </p:cNvPr>
          <p:cNvCxnSpPr/>
          <p:nvPr/>
        </p:nvCxnSpPr>
        <p:spPr>
          <a:xfrm>
            <a:off x="8505882" y="1086428"/>
            <a:ext cx="0" cy="4495800"/>
          </a:xfrm>
          <a:prstGeom prst="straightConnector1">
            <a:avLst/>
          </a:prstGeom>
          <a:ln w="57150">
            <a:solidFill>
              <a:srgbClr val="FF0000"/>
            </a:solidFill>
            <a:headEnd type="triangle"/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9390162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1.11111E-6 L -0.40504 0.0111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260" y="5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FD4A02-FA21-C428-4D12-E9D8C64F5E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2483F47-4BF1-88D1-7FE4-08BAE2924A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934" y="6400760"/>
            <a:ext cx="2694666" cy="45724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323A942-FF3C-A5A3-346E-CF57213D77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65925"/>
            <a:ext cx="9144000" cy="6215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210426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5A15CBB-46DF-4FA0-BEAC-E3E3540336AE}" type="slidenum">
              <a:rPr lang="en-US" smtClean="0"/>
              <a:pPr>
                <a:defRPr/>
              </a:pPr>
              <a:t>20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707" y="6400800"/>
            <a:ext cx="2693893" cy="4572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2B332AB-B77B-2489-C7DE-5C3980911B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20301"/>
            <a:ext cx="9144000" cy="6217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171867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http://fuelgaugereport.opisnet.com/images/GasPumps_sm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1845" y="228600"/>
            <a:ext cx="2046155" cy="23774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5A15CBB-46DF-4FA0-BEAC-E3E3540336AE}" type="slidenum">
              <a:rPr lang="en-US" smtClean="0"/>
              <a:pPr>
                <a:defRPr/>
              </a:pPr>
              <a:t>21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1707" y="6400800"/>
            <a:ext cx="2693893" cy="4572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6868ADB-06B7-9771-7A09-3E8C153B591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4360" y="2752913"/>
            <a:ext cx="7955280" cy="344559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68DAEF1-E739-C573-CFE7-26AEBCE9983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75800" y="365760"/>
            <a:ext cx="4960989" cy="2103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542112"/>
      </p:ext>
    </p:extLst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B05693-600A-EB93-A627-B474288FA8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6BC912E-5B55-2D79-BE43-16677CAD4D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934" y="6400760"/>
            <a:ext cx="2694666" cy="45724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D83D330-0878-6BE3-400E-87AF78D15C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26799"/>
            <a:ext cx="9144000" cy="6215319"/>
          </a:xfrm>
          <a:prstGeom prst="rect">
            <a:avLst/>
          </a:prstGeom>
        </p:spPr>
      </p:pic>
      <p:sp>
        <p:nvSpPr>
          <p:cNvPr id="2" name="Arrow: Right 1">
            <a:extLst>
              <a:ext uri="{FF2B5EF4-FFF2-40B4-BE49-F238E27FC236}">
                <a16:creationId xmlns:a16="http://schemas.microsoft.com/office/drawing/2014/main" id="{FC66E0DF-50FC-3C1B-DF5C-D0CD2289D99F}"/>
              </a:ext>
            </a:extLst>
          </p:cNvPr>
          <p:cNvSpPr/>
          <p:nvPr/>
        </p:nvSpPr>
        <p:spPr>
          <a:xfrm rot="20568621">
            <a:off x="4113639" y="1921394"/>
            <a:ext cx="4297680" cy="955013"/>
          </a:xfrm>
          <a:prstGeom prst="rightArrow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10888F1D-E84A-65CF-6310-FB26FBBF9973}"/>
              </a:ext>
            </a:extLst>
          </p:cNvPr>
          <p:cNvSpPr/>
          <p:nvPr/>
        </p:nvSpPr>
        <p:spPr>
          <a:xfrm>
            <a:off x="3888674" y="5235013"/>
            <a:ext cx="738329" cy="583660"/>
          </a:xfrm>
          <a:prstGeom prst="roundRect">
            <a:avLst/>
          </a:prstGeom>
          <a:noFill/>
          <a:ln w="57150">
            <a:solidFill>
              <a:srgbClr val="0000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12314613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1CE763-FE1D-6DE1-9240-0C1C6FB407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F5DB6B-EA66-538D-0CD6-26AD367E9A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934" y="6400760"/>
            <a:ext cx="2694666" cy="45724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E6D4898-3711-C31D-8BAB-8098BFF21D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21341"/>
            <a:ext cx="9144000" cy="6215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594491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4032CF-DC99-ACCF-1D9E-9963BA7626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95EAADB-DFFE-043D-FCFB-04639159C8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934" y="6400760"/>
            <a:ext cx="2694666" cy="45724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62DC378-B4A2-ADBF-1AE6-865ABCB974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97336"/>
            <a:ext cx="9144000" cy="6217399"/>
          </a:xfrm>
          <a:prstGeom prst="rect">
            <a:avLst/>
          </a:prstGeom>
        </p:spPr>
      </p:pic>
      <p:sp>
        <p:nvSpPr>
          <p:cNvPr id="2" name="Arrow: Down 1">
            <a:extLst>
              <a:ext uri="{FF2B5EF4-FFF2-40B4-BE49-F238E27FC236}">
                <a16:creationId xmlns:a16="http://schemas.microsoft.com/office/drawing/2014/main" id="{3BBB725A-8E81-74A6-EF93-4DA0199DCFE1}"/>
              </a:ext>
            </a:extLst>
          </p:cNvPr>
          <p:cNvSpPr/>
          <p:nvPr/>
        </p:nvSpPr>
        <p:spPr>
          <a:xfrm rot="3987786">
            <a:off x="8580505" y="3163048"/>
            <a:ext cx="253746" cy="529672"/>
          </a:xfrm>
          <a:prstGeom prst="downArrow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rgbClr val="0099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rgbClr val="0000FF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9BC0DB5-C964-B98C-0576-C12D01C99214}"/>
              </a:ext>
            </a:extLst>
          </p:cNvPr>
          <p:cNvSpPr/>
          <p:nvPr/>
        </p:nvSpPr>
        <p:spPr>
          <a:xfrm rot="1309759">
            <a:off x="7012380" y="2887872"/>
            <a:ext cx="1415375" cy="642026"/>
          </a:xfrm>
          <a:prstGeom prst="rect">
            <a:avLst/>
          </a:prstGeom>
          <a:noFill/>
          <a:ln w="57150">
            <a:solidFill>
              <a:srgbClr val="0000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EBEAB35-FAA3-7087-158B-D9C6621617D9}"/>
              </a:ext>
            </a:extLst>
          </p:cNvPr>
          <p:cNvSpPr/>
          <p:nvPr/>
        </p:nvSpPr>
        <p:spPr>
          <a:xfrm rot="887203">
            <a:off x="3012335" y="2593400"/>
            <a:ext cx="5374884" cy="642026"/>
          </a:xfrm>
          <a:prstGeom prst="rect">
            <a:avLst/>
          </a:prstGeom>
          <a:noFill/>
          <a:ln w="57150">
            <a:solidFill>
              <a:srgbClr val="0000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24282517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3" grpId="1" animBg="1"/>
      <p:bldP spid="6" grpId="0" animBg="1"/>
      <p:bldP spid="6" grpId="1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6CD6BF-832A-CF6D-CBF1-C121741F62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E0AD785-9473-8114-DCB1-FE226B4DA6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934" y="6476960"/>
            <a:ext cx="2694666" cy="45724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4974718-CB66-F42A-D6D9-F8EA93EB8A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26799"/>
            <a:ext cx="9144000" cy="6215319"/>
          </a:xfrm>
          <a:prstGeom prst="rect">
            <a:avLst/>
          </a:prstGeom>
        </p:spPr>
      </p:pic>
      <p:sp>
        <p:nvSpPr>
          <p:cNvPr id="2" name="Arrow: Down 1">
            <a:extLst>
              <a:ext uri="{FF2B5EF4-FFF2-40B4-BE49-F238E27FC236}">
                <a16:creationId xmlns:a16="http://schemas.microsoft.com/office/drawing/2014/main" id="{BBB53F39-6F64-D277-50FE-64EF37FDD2B5}"/>
              </a:ext>
            </a:extLst>
          </p:cNvPr>
          <p:cNvSpPr/>
          <p:nvPr/>
        </p:nvSpPr>
        <p:spPr>
          <a:xfrm rot="3987786">
            <a:off x="8571269" y="3070685"/>
            <a:ext cx="253746" cy="529672"/>
          </a:xfrm>
          <a:prstGeom prst="downArrow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rgbClr val="0099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rgbClr val="0000FF"/>
              </a:solidFill>
            </a:endParaRP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393C7141-2297-EDD6-94E5-2961385B23F7}"/>
              </a:ext>
            </a:extLst>
          </p:cNvPr>
          <p:cNvCxnSpPr>
            <a:cxnSpLocks/>
          </p:cNvCxnSpPr>
          <p:nvPr/>
        </p:nvCxnSpPr>
        <p:spPr>
          <a:xfrm flipV="1">
            <a:off x="1108364" y="1385455"/>
            <a:ext cx="7158181" cy="1256145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40338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5D46371-CA6A-74AF-B0C6-BD4871B945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7846" y="970905"/>
            <a:ext cx="4408309" cy="4887007"/>
          </a:xfrm>
          <a:prstGeom prst="rect">
            <a:avLst/>
          </a:prstGeom>
          <a:ln w="28575"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198639851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872F6A1-6110-998E-5C27-8614F3D064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8760" y="948790"/>
            <a:ext cx="5886480" cy="469777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BDCBBB5-1812-5184-BEAC-92EFBC8560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7624" y="1288611"/>
            <a:ext cx="6928752" cy="1522986"/>
          </a:xfrm>
          <a:prstGeom prst="rect">
            <a:avLst/>
          </a:prstGeom>
          <a:ln w="38100">
            <a:solidFill>
              <a:srgbClr val="0080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24672C0-FE11-889A-366B-40B7ADE4059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68995" y="1557562"/>
            <a:ext cx="7129584" cy="1857710"/>
          </a:xfrm>
          <a:prstGeom prst="rect">
            <a:avLst/>
          </a:prstGeom>
          <a:ln w="38100">
            <a:solidFill>
              <a:srgbClr val="0000FF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23E52904-609D-EA2F-E5B3-EBBD552D551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02884" y="1741216"/>
            <a:ext cx="6995695" cy="3112919"/>
          </a:xfrm>
          <a:prstGeom prst="rect">
            <a:avLst/>
          </a:prstGeom>
          <a:ln w="38100">
            <a:solidFill>
              <a:srgbClr val="FF00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28948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68EA4EE-BD21-EEB0-A985-DFC9CEE43D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DEF6E6B-9D25-14A8-8780-DC0A18A7EFA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649" r="1683"/>
          <a:stretch>
            <a:fillRect/>
          </a:stretch>
        </p:blipFill>
        <p:spPr>
          <a:xfrm>
            <a:off x="0" y="1033959"/>
            <a:ext cx="9144000" cy="5362728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63B6D42-A94F-524F-716B-6856353D1C43}"/>
              </a:ext>
            </a:extLst>
          </p:cNvPr>
          <p:cNvSpPr txBox="1"/>
          <p:nvPr/>
        </p:nvSpPr>
        <p:spPr>
          <a:xfrm>
            <a:off x="1255163" y="0"/>
            <a:ext cx="6633675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“Because We Can…”</a:t>
            </a:r>
          </a:p>
        </p:txBody>
      </p:sp>
    </p:spTree>
    <p:extLst>
      <p:ext uri="{BB962C8B-B14F-4D97-AF65-F5344CB8AC3E}">
        <p14:creationId xmlns:p14="http://schemas.microsoft.com/office/powerpoint/2010/main" val="34785390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8921883-B500-DD90-62D1-1AA018693E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0298" y="1234780"/>
            <a:ext cx="6443404" cy="400906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199014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572AAB-CBA7-1DED-0F48-D2CD1022A1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440D02E-0194-2E8A-D427-519EE34913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934" y="6400760"/>
            <a:ext cx="2694666" cy="45724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03690FF-A659-DF46-BEC5-F6572A3F8C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160" y="377372"/>
            <a:ext cx="8869680" cy="5418443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7C14BC58-0425-F722-7136-BB923183A192}"/>
              </a:ext>
            </a:extLst>
          </p:cNvPr>
          <p:cNvSpPr/>
          <p:nvPr/>
        </p:nvSpPr>
        <p:spPr>
          <a:xfrm>
            <a:off x="5837126" y="713148"/>
            <a:ext cx="822960" cy="512064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07482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5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4.81481E-6 L -0.09097 -0.00069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49" y="-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36E9548-2230-CAAE-C016-B265B84675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9065" y="179676"/>
            <a:ext cx="7785869" cy="518708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D26E039-1CF6-41BA-0E99-65B3A7B9D81A}"/>
              </a:ext>
            </a:extLst>
          </p:cNvPr>
          <p:cNvSpPr txBox="1"/>
          <p:nvPr/>
        </p:nvSpPr>
        <p:spPr>
          <a:xfrm>
            <a:off x="1038148" y="5296284"/>
            <a:ext cx="736325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0" i="0" dirty="0">
                <a:solidFill>
                  <a:srgbClr val="464646"/>
                </a:solidFill>
                <a:effectLst/>
                <a:latin typeface="Arial" panose="020B0604020202020204" pitchFamily="34" charset="0"/>
              </a:rPr>
              <a:t>Shell Plc is preparing to launch a sale of its offshore wind farms in the oil major's latest move away from renewable energy to focus on its higher-returning fossil fuel business.</a:t>
            </a:r>
            <a:endParaRPr lang="en-US" sz="1400" dirty="0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33E71FA0-A2C1-BDFC-48FC-0C232731C2AA}"/>
              </a:ext>
            </a:extLst>
          </p:cNvPr>
          <p:cNvSpPr/>
          <p:nvPr/>
        </p:nvSpPr>
        <p:spPr>
          <a:xfrm>
            <a:off x="1408544" y="3833686"/>
            <a:ext cx="6179127" cy="1985818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464646"/>
                </a:solidFill>
                <a:latin typeface="Arial" panose="020B0604020202020204" pitchFamily="34" charset="0"/>
              </a:rPr>
              <a:t>move away from renewable energy to focus on its </a:t>
            </a:r>
            <a:r>
              <a:rPr lang="en-US" sz="2000" b="1" dirty="0">
                <a:solidFill>
                  <a:srgbClr val="FF0000"/>
                </a:solidFill>
                <a:latin typeface="Arial" panose="020B0604020202020204" pitchFamily="34" charset="0"/>
              </a:rPr>
              <a:t>higher-returning fossil fuel business</a:t>
            </a:r>
            <a:r>
              <a:rPr lang="en-US" dirty="0">
                <a:solidFill>
                  <a:srgbClr val="464646"/>
                </a:solidFill>
                <a:latin typeface="Arial" panose="020B0604020202020204" pitchFamily="34" charset="0"/>
              </a:rPr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72166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D4DD25D-5321-492D-5206-5063139A6F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" y="209715"/>
            <a:ext cx="8961120" cy="6309798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40A02391-7B7E-235D-4EED-392296BA8E4D}"/>
              </a:ext>
            </a:extLst>
          </p:cNvPr>
          <p:cNvSpPr/>
          <p:nvPr/>
        </p:nvSpPr>
        <p:spPr>
          <a:xfrm>
            <a:off x="7163454" y="504625"/>
            <a:ext cx="1920240" cy="5029200"/>
          </a:xfrm>
          <a:prstGeom prst="rect">
            <a:avLst/>
          </a:prstGeom>
          <a:noFill/>
          <a:ln w="7620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68246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D7C0016-7A17-F753-11C9-4CCED4A3BA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" y="355539"/>
            <a:ext cx="8961120" cy="5752436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7AF2B7B5-227F-CF2A-E2D6-42D0ED35CF80}"/>
              </a:ext>
            </a:extLst>
          </p:cNvPr>
          <p:cNvSpPr/>
          <p:nvPr/>
        </p:nvSpPr>
        <p:spPr>
          <a:xfrm>
            <a:off x="6786628" y="594289"/>
            <a:ext cx="1737360" cy="4572000"/>
          </a:xfrm>
          <a:prstGeom prst="rect">
            <a:avLst/>
          </a:prstGeom>
          <a:noFill/>
          <a:ln w="7620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17893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1D38D03-6082-1BC4-C91A-24BFA37626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1944" y="993218"/>
            <a:ext cx="7720113" cy="4754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318646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04C6E07-E1D5-D137-46C6-9DF6852D6A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9741" y="508098"/>
            <a:ext cx="5924518" cy="53634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Graphic 4" descr="Newspaper with solid fill">
            <a:hlinkClick r:id="rId3"/>
            <a:extLst>
              <a:ext uri="{FF2B5EF4-FFF2-40B4-BE49-F238E27FC236}">
                <a16:creationId xmlns:a16="http://schemas.microsoft.com/office/drawing/2014/main" id="{7901EAAB-10AD-F07C-1EE4-14B003984A5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65759" y="6383741"/>
            <a:ext cx="351924" cy="351924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DC32AED2-8B6B-3195-C170-70496D8B736A}"/>
              </a:ext>
            </a:extLst>
          </p:cNvPr>
          <p:cNvSpPr/>
          <p:nvPr/>
        </p:nvSpPr>
        <p:spPr>
          <a:xfrm>
            <a:off x="1259147" y="354451"/>
            <a:ext cx="5538990" cy="2559852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ysClr val="windowText" lastClr="000000"/>
                </a:solidFill>
              </a:rPr>
              <a:t>Even though the inflation rate dropped to 3.5% in June after reaching 4.2% in May, consumers are still finding no relief at grocery stores.</a:t>
            </a:r>
          </a:p>
          <a:p>
            <a:endParaRPr lang="en-US" dirty="0">
              <a:solidFill>
                <a:sysClr val="windowText" lastClr="000000"/>
              </a:solidFill>
            </a:endParaRPr>
          </a:p>
          <a:p>
            <a:r>
              <a:rPr lang="en-US" dirty="0">
                <a:solidFill>
                  <a:sysClr val="windowText" lastClr="000000"/>
                </a:solidFill>
              </a:rPr>
              <a:t>Food prices in the U.S. have risen 33% over the past seven years, the largest seven-year increase in about 50 years, the New York Post reported Friday.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C383784-0CCD-3C68-8E6C-7EC43271AA0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51918" y="1440702"/>
            <a:ext cx="3692437" cy="2424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32503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EE0BE51-5481-AADA-A5E4-1136423C7A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8573" y="421997"/>
            <a:ext cx="7906853" cy="398200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A4DEAB9-98C7-9335-65C3-E3A9C17AF9A2}"/>
              </a:ext>
            </a:extLst>
          </p:cNvPr>
          <p:cNvSpPr txBox="1"/>
          <p:nvPr/>
        </p:nvSpPr>
        <p:spPr>
          <a:xfrm>
            <a:off x="734291" y="4678371"/>
            <a:ext cx="45720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3"/>
              </a:rPr>
              <a:t>https://nypost.com/2026/07/09/us-news/under-half-of-americans-think-capitalism-works-well-survey-shows/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458955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46B4D61-3617-6F82-A3FD-0937770387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5022" y="151942"/>
            <a:ext cx="5953956" cy="6554115"/>
          </a:xfrm>
          <a:prstGeom prst="rect">
            <a:avLst/>
          </a:prstGeom>
        </p:spPr>
      </p:pic>
      <p:pic>
        <p:nvPicPr>
          <p:cNvPr id="5" name="Graphic 4" descr="Newspaper with solid fill">
            <a:hlinkClick r:id="rId3"/>
            <a:extLst>
              <a:ext uri="{FF2B5EF4-FFF2-40B4-BE49-F238E27FC236}">
                <a16:creationId xmlns:a16="http://schemas.microsoft.com/office/drawing/2014/main" id="{02B8EEC5-D09A-CAF6-FEE2-E14B8A9B067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67352" y="6069698"/>
            <a:ext cx="425828" cy="425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527143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5DE0D3F-F763-292B-EB07-C02F91A6A0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6231" y="385256"/>
            <a:ext cx="7611537" cy="51823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Graphic 4" descr="Newspaper with solid fill">
            <a:hlinkClick r:id="rId3"/>
            <a:extLst>
              <a:ext uri="{FF2B5EF4-FFF2-40B4-BE49-F238E27FC236}">
                <a16:creationId xmlns:a16="http://schemas.microsoft.com/office/drawing/2014/main" id="{3A8FE9B0-DD4D-15B9-2E3F-428D2966863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11934" y="5857262"/>
            <a:ext cx="425828" cy="425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685613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large long train on a train track with trees in the background&#10;&#10;Description automatically generated">
            <a:extLst>
              <a:ext uri="{FF2B5EF4-FFF2-40B4-BE49-F238E27FC236}">
                <a16:creationId xmlns:a16="http://schemas.microsoft.com/office/drawing/2014/main" id="{F511DF7A-8191-4E41-B999-A59B999E4AC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353460144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277C757-88AD-6AAA-426B-E84F2366B3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59989"/>
            <a:ext cx="9144000" cy="5080000"/>
          </a:xfrm>
          <a:prstGeom prst="rect">
            <a:avLst/>
          </a:prstGeom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8730533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572AAB-CBA7-1DED-0F48-D2CD1022A1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440D02E-0194-2E8A-D427-519EE34913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934" y="6400760"/>
            <a:ext cx="2694666" cy="45724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FE52150-C64C-0A4E-6866-CDF33E2466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1" y="378517"/>
            <a:ext cx="8952411" cy="54864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1DC74658-42D3-5948-B42B-CA3ADAC3D398}"/>
              </a:ext>
            </a:extLst>
          </p:cNvPr>
          <p:cNvSpPr/>
          <p:nvPr/>
        </p:nvSpPr>
        <p:spPr>
          <a:xfrm>
            <a:off x="5837492" y="730547"/>
            <a:ext cx="804672" cy="283464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2393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5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0 L -0.09098 -0.00069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49" y="-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4C21CE1-F4F2-1943-BC4E-C8442B1065D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574" r="1683"/>
          <a:stretch>
            <a:fillRect/>
          </a:stretch>
        </p:blipFill>
        <p:spPr>
          <a:xfrm>
            <a:off x="0" y="414175"/>
            <a:ext cx="9144000" cy="5303142"/>
          </a:xfrm>
          <a:prstGeom prst="rect">
            <a:avLst/>
          </a:prstGeom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128316095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B930EA0-DF17-55C0-9C3D-BA091B2E31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55157"/>
            <a:ext cx="9144000" cy="525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397140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38515F2-1F16-FDB6-41E3-EA03074D85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89339"/>
            <a:ext cx="9144000" cy="6054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979917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2601334C-730A-4DBF-D8F8-F889B0886BFD}"/>
              </a:ext>
            </a:extLst>
          </p:cNvPr>
          <p:cNvPicPr>
            <a:picLocks noChangeAspect="1" noChangeArrowheads="1"/>
          </p:cNvPicPr>
          <p:nvPr/>
        </p:nvPicPr>
        <p:blipFill>
          <a:blip r:link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A9C1812-BFA5-8286-AA91-3D8DC382F4B7}"/>
              </a:ext>
            </a:extLst>
          </p:cNvPr>
          <p:cNvSpPr/>
          <p:nvPr/>
        </p:nvSpPr>
        <p:spPr>
          <a:xfrm>
            <a:off x="1076123" y="567035"/>
            <a:ext cx="7067961" cy="186204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1500" b="1" cap="none" spc="50" dirty="0">
                <a:ln w="28575" cmpd="sng">
                  <a:solidFill>
                    <a:schemeClr val="bg1"/>
                  </a:solidFill>
                  <a:prstDash val="solid"/>
                </a:ln>
                <a:noFill/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Headwinds</a:t>
            </a:r>
          </a:p>
        </p:txBody>
      </p:sp>
    </p:spTree>
    <p:extLst>
      <p:ext uri="{BB962C8B-B14F-4D97-AF65-F5344CB8AC3E}">
        <p14:creationId xmlns:p14="http://schemas.microsoft.com/office/powerpoint/2010/main" val="1533011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1EE0AB0-C641-1CC3-4853-5B8BA648F69E}"/>
              </a:ext>
            </a:extLst>
          </p:cNvPr>
          <p:cNvSpPr/>
          <p:nvPr/>
        </p:nvSpPr>
        <p:spPr>
          <a:xfrm>
            <a:off x="837259" y="533959"/>
            <a:ext cx="7469482" cy="186204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1500" b="1" cap="none" spc="50" dirty="0">
                <a:ln w="19050" cmpd="sng">
                  <a:solidFill>
                    <a:srgbClr val="0000FF"/>
                  </a:solidFill>
                  <a:prstDash val="solid"/>
                </a:ln>
                <a:solidFill>
                  <a:srgbClr val="FF00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Uncertainty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9219838-2599-7C7E-3349-32D51E3876EA}"/>
              </a:ext>
            </a:extLst>
          </p:cNvPr>
          <p:cNvSpPr/>
          <p:nvPr/>
        </p:nvSpPr>
        <p:spPr>
          <a:xfrm>
            <a:off x="1853246" y="2708719"/>
            <a:ext cx="5437515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6000" b="1" cap="none" spc="0" dirty="0">
                <a:ln/>
                <a:effectLst/>
              </a:rPr>
              <a:t>No One Knows…</a:t>
            </a:r>
          </a:p>
        </p:txBody>
      </p:sp>
    </p:spTree>
    <p:extLst>
      <p:ext uri="{BB962C8B-B14F-4D97-AF65-F5344CB8AC3E}">
        <p14:creationId xmlns:p14="http://schemas.microsoft.com/office/powerpoint/2010/main" val="1882169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A6A4C7E-87F0-35B0-8993-A24A3F722A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66865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E0DBC97-00EB-7CDF-EC89-E28CAD9A800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887" y="-43036"/>
            <a:ext cx="6749186" cy="6749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64072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F565A7F-E6C2-9418-84C8-01131D287B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Letters: What will Donald Trump's return to office bring us?">
            <a:extLst>
              <a:ext uri="{FF2B5EF4-FFF2-40B4-BE49-F238E27FC236}">
                <a16:creationId xmlns:a16="http://schemas.microsoft.com/office/drawing/2014/main" id="{5FFCA186-930A-64D3-5EF1-8747BC28D6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485866"/>
            <a:ext cx="8686800" cy="5488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881481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71D56EA-B01A-8EB3-7E31-FF3A986A823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7394" t="23877" r="18391" b="23674"/>
          <a:stretch/>
        </p:blipFill>
        <p:spPr>
          <a:xfrm>
            <a:off x="4302012" y="1095445"/>
            <a:ext cx="3931920" cy="257125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81EB4D6-EECD-1EB2-BBBF-17A0117D71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4456" y="923501"/>
            <a:ext cx="2813538" cy="27432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9BECA751-B9D5-9955-543B-06B646B7585A}"/>
              </a:ext>
            </a:extLst>
          </p:cNvPr>
          <p:cNvSpPr/>
          <p:nvPr/>
        </p:nvSpPr>
        <p:spPr>
          <a:xfrm>
            <a:off x="4446672" y="109835"/>
            <a:ext cx="364260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5400" b="1" cap="none" spc="0" dirty="0">
                <a:ln/>
                <a:solidFill>
                  <a:srgbClr val="FF0000"/>
                </a:solidFill>
                <a:effectLst/>
              </a:rPr>
              <a:t>Republicans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5B07A4F-F57E-7055-6354-BBD32391149E}"/>
              </a:ext>
            </a:extLst>
          </p:cNvPr>
          <p:cNvSpPr/>
          <p:nvPr/>
        </p:nvSpPr>
        <p:spPr>
          <a:xfrm>
            <a:off x="431904" y="109835"/>
            <a:ext cx="327609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5400" b="1" cap="none" spc="0" dirty="0">
                <a:ln/>
                <a:solidFill>
                  <a:srgbClr val="0000FF"/>
                </a:solidFill>
                <a:effectLst/>
              </a:rPr>
              <a:t>Democrats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7308BB6-2082-0775-854F-D33AD83B3973}"/>
              </a:ext>
            </a:extLst>
          </p:cNvPr>
          <p:cNvSpPr/>
          <p:nvPr/>
        </p:nvSpPr>
        <p:spPr>
          <a:xfrm>
            <a:off x="1843753" y="3565102"/>
            <a:ext cx="545649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5400" b="1" cap="none" spc="0" dirty="0">
                <a:ln/>
                <a:solidFill>
                  <a:srgbClr val="0000FF"/>
                </a:solidFill>
                <a:effectLst/>
              </a:rPr>
              <a:t>November 3, 2026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78AC8D3-4809-5E1D-C3FF-D24863988F6D}"/>
              </a:ext>
            </a:extLst>
          </p:cNvPr>
          <p:cNvSpPr/>
          <p:nvPr/>
        </p:nvSpPr>
        <p:spPr>
          <a:xfrm>
            <a:off x="2833094" y="4377600"/>
            <a:ext cx="3477812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8000" b="1" cap="none" spc="0" dirty="0">
                <a:ln/>
                <a:solidFill>
                  <a:srgbClr val="FF0000"/>
                </a:solidFill>
                <a:effectLst/>
              </a:rPr>
              <a:t>82 Days</a:t>
            </a:r>
          </a:p>
        </p:txBody>
      </p:sp>
    </p:spTree>
    <p:extLst>
      <p:ext uri="{BB962C8B-B14F-4D97-AF65-F5344CB8AC3E}">
        <p14:creationId xmlns:p14="http://schemas.microsoft.com/office/powerpoint/2010/main" val="7883204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05BE08B-17F8-3420-4577-7EBA3EB840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5637" y="534354"/>
            <a:ext cx="8312727" cy="375729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69F574C7-D2C9-2F4C-2075-A8802AAC8C91}"/>
              </a:ext>
            </a:extLst>
          </p:cNvPr>
          <p:cNvSpPr/>
          <p:nvPr/>
        </p:nvSpPr>
        <p:spPr>
          <a:xfrm>
            <a:off x="6729187" y="2760794"/>
            <a:ext cx="488535" cy="343502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noFill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82C9D147-7C9A-892E-04AD-647445CAE515}"/>
              </a:ext>
            </a:extLst>
          </p:cNvPr>
          <p:cNvSpPr/>
          <p:nvPr/>
        </p:nvSpPr>
        <p:spPr>
          <a:xfrm>
            <a:off x="2512104" y="3522794"/>
            <a:ext cx="2286000" cy="343502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noFill/>
            </a:endParaRPr>
          </a:p>
        </p:txBody>
      </p:sp>
    </p:spTree>
    <p:extLst>
      <p:ext uri="{BB962C8B-B14F-4D97-AF65-F5344CB8AC3E}">
        <p14:creationId xmlns:p14="http://schemas.microsoft.com/office/powerpoint/2010/main" val="6932339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1E9021D-5785-E9C7-98C9-EC61E19FCB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9337" y="721662"/>
            <a:ext cx="8285325" cy="3105583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4C94C3C3-84B9-59C0-5CF9-0A603C5D31A7}"/>
              </a:ext>
            </a:extLst>
          </p:cNvPr>
          <p:cNvSpPr/>
          <p:nvPr/>
        </p:nvSpPr>
        <p:spPr>
          <a:xfrm>
            <a:off x="6627591" y="2382105"/>
            <a:ext cx="457200" cy="274320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noFill/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1DB38479-1C5A-4A8D-B7F2-7C41A1BAF02E}"/>
              </a:ext>
            </a:extLst>
          </p:cNvPr>
          <p:cNvSpPr/>
          <p:nvPr/>
        </p:nvSpPr>
        <p:spPr>
          <a:xfrm>
            <a:off x="2465924" y="3097924"/>
            <a:ext cx="2240280" cy="343502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noFill/>
            </a:endParaRPr>
          </a:p>
        </p:txBody>
      </p:sp>
    </p:spTree>
    <p:extLst>
      <p:ext uri="{BB962C8B-B14F-4D97-AF65-F5344CB8AC3E}">
        <p14:creationId xmlns:p14="http://schemas.microsoft.com/office/powerpoint/2010/main" val="3715496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47A13D8-B552-B8C5-0A5A-249B490EE03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992"/>
          <a:stretch/>
        </p:blipFill>
        <p:spPr>
          <a:xfrm>
            <a:off x="1500092" y="155371"/>
            <a:ext cx="6143816" cy="6416879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E6E1522-5D12-55CC-431D-A91A68D9390B}"/>
              </a:ext>
            </a:extLst>
          </p:cNvPr>
          <p:cNvSpPr/>
          <p:nvPr/>
        </p:nvSpPr>
        <p:spPr>
          <a:xfrm>
            <a:off x="6562725" y="1181100"/>
            <a:ext cx="1228725" cy="5410200"/>
          </a:xfrm>
          <a:prstGeom prst="rect">
            <a:avLst/>
          </a:prstGeom>
          <a:noFill/>
          <a:ln w="7620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0281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9932DB23-6EF6-BACF-893C-6F83257824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1973" y="445825"/>
            <a:ext cx="4450370" cy="568536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A9EBC83C-F831-3ACD-5F45-361CE3AC7EAB}"/>
              </a:ext>
            </a:extLst>
          </p:cNvPr>
          <p:cNvSpPr/>
          <p:nvPr/>
        </p:nvSpPr>
        <p:spPr>
          <a:xfrm>
            <a:off x="5473042" y="2917296"/>
            <a:ext cx="488535" cy="343502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noFill/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0D3968F3-AB75-B232-3C98-B1081ECD6791}"/>
              </a:ext>
            </a:extLst>
          </p:cNvPr>
          <p:cNvSpPr/>
          <p:nvPr/>
        </p:nvSpPr>
        <p:spPr>
          <a:xfrm>
            <a:off x="3823670" y="4380198"/>
            <a:ext cx="2377440" cy="343502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noFill/>
            </a:endParaRPr>
          </a:p>
        </p:txBody>
      </p:sp>
    </p:spTree>
    <p:extLst>
      <p:ext uri="{BB962C8B-B14F-4D97-AF65-F5344CB8AC3E}">
        <p14:creationId xmlns:p14="http://schemas.microsoft.com/office/powerpoint/2010/main" val="41281521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5C4E8A8-0E87-6F07-9E5F-A139DB0FA9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5546" y="247076"/>
            <a:ext cx="4092908" cy="6234545"/>
          </a:xfrm>
          <a:prstGeom prst="rect">
            <a:avLst/>
          </a:prstGeom>
          <a:ln w="38100">
            <a:solidFill>
              <a:schemeClr val="accent5">
                <a:lumMod val="75000"/>
              </a:schemeClr>
            </a:solidFill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4F83C459-811D-7F02-B3DB-9FA143194554}"/>
              </a:ext>
            </a:extLst>
          </p:cNvPr>
          <p:cNvSpPr/>
          <p:nvPr/>
        </p:nvSpPr>
        <p:spPr>
          <a:xfrm>
            <a:off x="4736363" y="3912617"/>
            <a:ext cx="1518392" cy="248055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4FBF4A2-7085-9258-844E-EF3D0DCDC92C}"/>
              </a:ext>
            </a:extLst>
          </p:cNvPr>
          <p:cNvSpPr/>
          <p:nvPr/>
        </p:nvSpPr>
        <p:spPr>
          <a:xfrm>
            <a:off x="4676328" y="4979414"/>
            <a:ext cx="1518392" cy="248055"/>
          </a:xfrm>
          <a:prstGeom prst="rect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93600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hlinkClick r:id="rId2"/>
            <a:extLst>
              <a:ext uri="{FF2B5EF4-FFF2-40B4-BE49-F238E27FC236}">
                <a16:creationId xmlns:a16="http://schemas.microsoft.com/office/drawing/2014/main" id="{5C2E4461-373E-5A2A-B666-541DD69DB5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7110" y="390881"/>
            <a:ext cx="7269781" cy="4479757"/>
          </a:xfrm>
          <a:prstGeom prst="rect">
            <a:avLst/>
          </a:prstGeom>
          <a:ln>
            <a:solidFill>
              <a:srgbClr val="0099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975F6256-B7F5-E46D-9EA8-04BE06A1231D}"/>
              </a:ext>
            </a:extLst>
          </p:cNvPr>
          <p:cNvSpPr/>
          <p:nvPr/>
        </p:nvSpPr>
        <p:spPr>
          <a:xfrm>
            <a:off x="6143018" y="2076280"/>
            <a:ext cx="1229854" cy="685800"/>
          </a:xfrm>
          <a:prstGeom prst="roundRect">
            <a:avLst/>
          </a:prstGeom>
          <a:noFill/>
          <a:ln w="76200">
            <a:solidFill>
              <a:srgbClr val="0099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373FBCE-45C9-3C0B-9734-F4AB345B1199}"/>
              </a:ext>
            </a:extLst>
          </p:cNvPr>
          <p:cNvSpPr/>
          <p:nvPr/>
        </p:nvSpPr>
        <p:spPr>
          <a:xfrm>
            <a:off x="4011183" y="1328428"/>
            <a:ext cx="588524" cy="91926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042B2F1-FFA7-93F4-672A-8FA2FE066DD2}"/>
              </a:ext>
            </a:extLst>
          </p:cNvPr>
          <p:cNvSpPr/>
          <p:nvPr/>
        </p:nvSpPr>
        <p:spPr>
          <a:xfrm>
            <a:off x="3178514" y="1333292"/>
            <a:ext cx="588524" cy="919264"/>
          </a:xfrm>
          <a:prstGeom prst="rect">
            <a:avLst/>
          </a:prstGeom>
          <a:noFill/>
          <a:ln w="57150">
            <a:solidFill>
              <a:srgbClr val="0000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E1414AF-1970-0289-AF26-84C2354C2CB5}"/>
              </a:ext>
            </a:extLst>
          </p:cNvPr>
          <p:cNvSpPr/>
          <p:nvPr/>
        </p:nvSpPr>
        <p:spPr>
          <a:xfrm>
            <a:off x="4039815" y="1339470"/>
            <a:ext cx="489558" cy="900246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5400" b="1" dirty="0">
                <a:ln/>
                <a:solidFill>
                  <a:srgbClr val="FF0000"/>
                </a:solidFill>
              </a:rPr>
              <a:t>9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4F6B503-92F1-46DF-7F8D-47E208874EEE}"/>
              </a:ext>
            </a:extLst>
          </p:cNvPr>
          <p:cNvSpPr/>
          <p:nvPr/>
        </p:nvSpPr>
        <p:spPr>
          <a:xfrm>
            <a:off x="3249442" y="1344332"/>
            <a:ext cx="489558" cy="900246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5400" b="1" dirty="0">
                <a:ln/>
                <a:solidFill>
                  <a:srgbClr val="0000FF"/>
                </a:solidFill>
              </a:rPr>
              <a:t>7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7FE91FF-DCF5-22A6-32AC-DBF82443A692}"/>
              </a:ext>
            </a:extLst>
          </p:cNvPr>
          <p:cNvSpPr/>
          <p:nvPr/>
        </p:nvSpPr>
        <p:spPr>
          <a:xfrm>
            <a:off x="3171218" y="2984560"/>
            <a:ext cx="1440180" cy="393971"/>
          </a:xfrm>
          <a:prstGeom prst="rect">
            <a:avLst/>
          </a:prstGeom>
          <a:noFill/>
          <a:ln w="762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3620018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7" grpId="0" animBg="1"/>
      <p:bldP spid="8" grpId="0"/>
      <p:bldP spid="9" grpId="0"/>
      <p:bldP spid="2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large long train on a train track with trees in the background&#10;&#10;Description automatically generated">
            <a:extLst>
              <a:ext uri="{FF2B5EF4-FFF2-40B4-BE49-F238E27FC236}">
                <a16:creationId xmlns:a16="http://schemas.microsoft.com/office/drawing/2014/main" id="{F511DF7A-8191-4E41-B999-A59B999E4AC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1518598052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5600D64-7FE0-692C-E928-A7AC39ED037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86" r="2799"/>
          <a:stretch/>
        </p:blipFill>
        <p:spPr>
          <a:xfrm>
            <a:off x="0" y="140190"/>
            <a:ext cx="9144000" cy="6577621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3" name="Graphic 2" descr="Question Mark with solid fill">
            <a:extLst>
              <a:ext uri="{FF2B5EF4-FFF2-40B4-BE49-F238E27FC236}">
                <a16:creationId xmlns:a16="http://schemas.microsoft.com/office/drawing/2014/main" id="{50EE6846-352E-88DA-C402-539119AA8329}"/>
              </a:ext>
            </a:extLst>
          </p:cNvPr>
          <p:cNvPicPr>
            <a:picLocks noChangeAspect="1"/>
          </p:cNvPicPr>
          <p:nvPr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9132" t="4027" r="18817" b="4091"/>
          <a:stretch/>
        </p:blipFill>
        <p:spPr>
          <a:xfrm>
            <a:off x="2614473" y="248933"/>
            <a:ext cx="3915053" cy="5797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14957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67A158-CA03-5FDD-E008-F7BCF427AC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F53D11B-E81A-37F4-0CBF-AF80F9840A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96400"/>
            <a:ext cx="9144000" cy="3972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4192391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18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3186" name="WordArt 4"/>
          <p:cNvSpPr>
            <a:spLocks noChangeArrowheads="1" noChangeShapeType="1" noTextEdit="1"/>
          </p:cNvSpPr>
          <p:nvPr/>
        </p:nvSpPr>
        <p:spPr bwMode="auto">
          <a:xfrm>
            <a:off x="1738618" y="1699225"/>
            <a:ext cx="5781065" cy="944951"/>
          </a:xfrm>
          <a:prstGeom prst="rect">
            <a:avLst/>
          </a:prstGeom>
          <a:ln>
            <a:noFill/>
          </a:ln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en-US" sz="3600" i="1" kern="10" dirty="0">
                <a:ln w="19050">
                  <a:solidFill>
                    <a:srgbClr val="008000"/>
                  </a:solidFill>
                  <a:round/>
                  <a:headEnd/>
                  <a:tailEnd/>
                </a:ln>
                <a:solidFill>
                  <a:srgbClr val="FFFFFF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 Black"/>
              </a:rPr>
              <a:t>Thank You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5A15CBB-46DF-4FA0-BEAC-E3E3540336AE}" type="slidenum">
              <a:rPr lang="en-US" smtClean="0"/>
              <a:pPr>
                <a:defRPr/>
              </a:pPr>
              <a:t>56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5791336"/>
      </p:ext>
    </p:extLst>
  </p:cSld>
  <p:clrMapOvr>
    <a:masterClrMapping/>
  </p:clrMapOvr>
  <p:transition/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640806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D3148F-188B-80D1-6BAD-25F8D99829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304462416@12092006-22AC">
            <a:extLst>
              <a:ext uri="{FF2B5EF4-FFF2-40B4-BE49-F238E27FC236}">
                <a16:creationId xmlns:a16="http://schemas.microsoft.com/office/drawing/2014/main" id="{FBC297F5-61A8-5EBE-4CB6-D665DEC439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5800" y="5791200"/>
            <a:ext cx="1685069" cy="1005840"/>
          </a:xfrm>
          <a:prstGeom prst="rect">
            <a:avLst/>
          </a:prstGeom>
          <a:noFill/>
          <a:ln w="19050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>
            <a:softEdge rad="63500"/>
          </a:effectLst>
        </p:spPr>
      </p:pic>
      <p:pic>
        <p:nvPicPr>
          <p:cNvPr id="8" name="Picture 7" descr="6-2_6-3">
            <a:extLst>
              <a:ext uri="{FF2B5EF4-FFF2-40B4-BE49-F238E27FC236}">
                <a16:creationId xmlns:a16="http://schemas.microsoft.com/office/drawing/2014/main" id="{8F71D688-C124-C09D-89BD-830AFD63F1B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/>
          <a:srcRect b="29894"/>
          <a:stretch/>
        </p:blipFill>
        <p:spPr bwMode="auto">
          <a:xfrm>
            <a:off x="6861068" y="5791200"/>
            <a:ext cx="1597132" cy="1005840"/>
          </a:xfrm>
          <a:prstGeom prst="rect">
            <a:avLst/>
          </a:prstGeom>
          <a:ln>
            <a:noFill/>
          </a:ln>
          <a:effectLst>
            <a:softEdge rad="63500"/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447A0C2-8EB0-2824-B1E4-4EB25E8A04E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71800" y="6019800"/>
            <a:ext cx="3233316" cy="54864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37C92423-E0E7-CB7F-7721-D3042830206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5760" y="3191481"/>
            <a:ext cx="8412480" cy="258092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BA3F9F8-97AF-443B-5DD3-0400D9E9056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5760" y="95039"/>
            <a:ext cx="8412480" cy="3052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99228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D724C9-44C2-4990-60B0-D39D5CC104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69B9CA51-0F93-E8F3-D1D4-D6768D82D7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76470" y="101183"/>
            <a:ext cx="2743200" cy="644876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1D10981-6D0E-834D-B973-D362CD60F2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00400" y="101183"/>
            <a:ext cx="2743200" cy="651283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FE317F6-3769-70E7-BB3B-DE9D62C948E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3566" y="101183"/>
            <a:ext cx="2743200" cy="6259893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8285A7D9-4FD2-C2FE-FD7D-94D283A46F59}"/>
              </a:ext>
            </a:extLst>
          </p:cNvPr>
          <p:cNvSpPr/>
          <p:nvPr/>
        </p:nvSpPr>
        <p:spPr>
          <a:xfrm>
            <a:off x="286328" y="757382"/>
            <a:ext cx="8596398" cy="29556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83013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53EC85-1E77-2C4E-816E-5C9620237B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BF69A55-DA07-40FC-4B13-588B5D9546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934" y="6400760"/>
            <a:ext cx="2694666" cy="45724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6D4E6DE-837D-9BA0-B497-36AEB60A4B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19743"/>
            <a:ext cx="9144000" cy="6215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43025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CD7C3A-2E22-B86E-5836-DA1538C028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F0DA1FF3-3DCC-9A71-5673-422098B13C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89388" y="-24683"/>
            <a:ext cx="9522777" cy="6907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34026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4026</TotalTime>
  <Words>166</Words>
  <Application>Microsoft Office PowerPoint</Application>
  <PresentationFormat>On-screen Show (4:3)</PresentationFormat>
  <Paragraphs>32</Paragraphs>
  <Slides>57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57</vt:i4>
      </vt:variant>
    </vt:vector>
  </HeadingPairs>
  <TitlesOfParts>
    <vt:vector size="62" baseType="lpstr">
      <vt:lpstr>Arial</vt:lpstr>
      <vt:lpstr>Arial Black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Dolty Cheramie [PipeXch]</dc:creator>
  <cp:lastModifiedBy>Dolty Cheramie [PipeXch]</cp:lastModifiedBy>
  <cp:revision>5</cp:revision>
  <dcterms:created xsi:type="dcterms:W3CDTF">2023-08-07T19:01:35Z</dcterms:created>
  <dcterms:modified xsi:type="dcterms:W3CDTF">2026-08-26T18:14:24Z</dcterms:modified>
</cp:coreProperties>
</file>